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4"/>
  </p:sldMasterIdLst>
  <p:notesMasterIdLst>
    <p:notesMasterId r:id="rId8"/>
  </p:notesMasterIdLst>
  <p:sldIdLst>
    <p:sldId id="272" r:id="rId5"/>
    <p:sldId id="271" r:id="rId6"/>
    <p:sldId id="270" r:id="rId7"/>
  </p:sldIdLst>
  <p:sldSz cx="12192000" cy="6858000"/>
  <p:notesSz cx="6858000" cy="9144000"/>
  <p:embeddedFontLst>
    <p:embeddedFont>
      <p:font typeface="Century Gothic" panose="020B0502020202020204" pitchFamily="34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3" roundtripDataSignature="AMtx7mhK+7XMUMWCgwJc4h+RkxzgAs1Z8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4BF9F3C-40EE-2948-CD0B-3D2A3A84865A}" name="Segovia Arlene" initials="SA" userId="S::arlene.segovia@transitions.com::d1b5d318-b90d-490e-9163-738805aed58c" providerId="AD"/>
  <p188:author id="{4B20C9CA-995F-58F4-D5C8-460F81D1FAD7}" name="Michael Battisti" initials="MB" userId="S::michael.battisti_redhavas.com#ext#@luxotticagroup.onmicrosoft.com::eb90a3df-2309-4984-b1fe-823d34724bc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rlene Segovia" initials="" lastIdx="2" clrIdx="0"/>
  <p:cmAuthor id="1" name="Segovia Arlene" initials="SA" lastIdx="1" clrIdx="1">
    <p:extLst>
      <p:ext uri="{19B8F6BF-5375-455C-9EA6-DF929625EA0E}">
        <p15:presenceInfo xmlns:p15="http://schemas.microsoft.com/office/powerpoint/2012/main" userId="S-1-5-21-1776365807-1132407960-1093625069-61842" providerId="AD"/>
      </p:ext>
    </p:extLst>
  </p:cmAuthor>
  <p:cmAuthor id="2" name="Kerbourch Alizee" initials="KA" lastIdx="6" clrIdx="2">
    <p:extLst>
      <p:ext uri="{19B8F6BF-5375-455C-9EA6-DF929625EA0E}">
        <p15:presenceInfo xmlns:p15="http://schemas.microsoft.com/office/powerpoint/2012/main" userId="S::alizee.kerbourch@transitions.com::5b7fac90-4b0a-4e25-af56-f36940d4d2db" providerId="AD"/>
      </p:ext>
    </p:extLst>
  </p:cmAuthor>
  <p:cmAuthor id="3" name="Segovia Arlene" initials="SA [2]" lastIdx="1" clrIdx="3">
    <p:extLst>
      <p:ext uri="{19B8F6BF-5375-455C-9EA6-DF929625EA0E}">
        <p15:presenceInfo xmlns:p15="http://schemas.microsoft.com/office/powerpoint/2012/main" userId="S::arlene.segovia@transitions.com::d1b5d318-b90d-490e-9163-738805aed58c" providerId="AD"/>
      </p:ext>
    </p:extLst>
  </p:cmAuthor>
  <p:cmAuthor id="4" name="Michael Battisti" initials="MB" lastIdx="1" clrIdx="4">
    <p:extLst>
      <p:ext uri="{19B8F6BF-5375-455C-9EA6-DF929625EA0E}">
        <p15:presenceInfo xmlns:p15="http://schemas.microsoft.com/office/powerpoint/2012/main" userId="S::michael.battisti@globalservs.com::39fcd277-77e6-4f07-9d9d-68507a28c47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530CA3-76CC-8EE7-B212-2D10448FCE78}" v="2" dt="2023-01-05T14:45:27.132"/>
    <p1510:client id="{1A5C5C5B-E3E1-48D3-4D56-A6E8DFFFAA96}" v="1" dt="2023-02-09T15:29:14.449"/>
    <p1510:client id="{3A47F8DF-C8B3-B2B8-8151-13481B94D447}" v="436" dt="2023-02-23T21:54:17.743"/>
    <p1510:client id="{3A8DCE98-84F1-FA6C-D4E5-510B8B79492D}" v="529" dt="2023-02-23T23:12:56.477"/>
    <p1510:client id="{4ED67389-8823-B3A7-AD2B-0533AD249B7C}" v="2" dt="2023-06-20T14:47:49.755"/>
    <p1510:client id="{507A0481-3BC8-F5EA-6990-F9A9792619D6}" v="51" dt="2023-02-13T23:32:13.968"/>
    <p1510:client id="{5CF3D156-A88B-AD40-4BB6-7594EC3D8B10}" v="15" dt="2023-03-31T16:48:13.060"/>
    <p1510:client id="{5F853580-FEBE-CC78-8A61-BBA8E2E03AA4}" v="733" dt="2023-02-23T15:41:54.229"/>
    <p1510:client id="{8C2DB516-6942-70D4-DA90-7F0F2358B149}" v="56" dt="2023-06-13T02:26:53.565"/>
    <p1510:client id="{999D8D73-40C4-1D0C-248E-A85D43823CE3}" v="220" dt="2023-01-05T16:26:07.982"/>
    <p1510:client id="{BE16CD8D-DDB9-9752-7DA2-58ACC2077DCE}" v="1" dt="2023-01-27T09:34:06.463"/>
    <p1510:client id="{C5B298F0-2147-88F0-B5D2-EFBA290A3A78}" v="1" dt="2023-02-16T14:37:46.006"/>
    <p1510:client id="{D4AB34EF-AC30-961F-47FE-67A706774B8B}" v="164" dt="2023-03-30T15:24:45.112"/>
    <p1510:client id="{DA2C9E2B-B97F-22CE-8974-B01C4879DF8B}" v="64" vWet="66" dt="2023-01-05T14:38:16.322"/>
    <p1510:client id="{DDC92AAE-6E8F-4B0B-8072-FABD640D7C04}" v="1" dt="2023-02-13T23:16:51.612"/>
    <p1510:client id="{E9DB6BC8-710F-82B1-65A0-3CB4ACBE67C6}" v="9" dt="2023-03-24T16:43:29.728"/>
  </p1510:revLst>
</p1510:revInfo>
</file>

<file path=ppt/tableStyles.xml><?xml version="1.0" encoding="utf-8"?>
<a:tblStyleLst xmlns:a="http://schemas.openxmlformats.org/drawingml/2006/main" def="{C9D535AF-6AA5-4329-B8E7-72A9FD11A73E}">
  <a:tblStyle styleId="{C9D535AF-6AA5-4329-B8E7-72A9FD11A73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8E7"/>
          </a:solidFill>
        </a:fill>
      </a:tcStyle>
    </a:wholeTbl>
    <a:band1H>
      <a:tcTxStyle/>
      <a:tcStyle>
        <a:tcBdr/>
        <a:fill>
          <a:solidFill>
            <a:srgbClr val="CCCF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CCF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A026CBD-DAF1-42E3-B75C-AD356E8B3DDF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7EC"/>
          </a:solidFill>
        </a:fill>
      </a:tcStyle>
    </a:wholeTbl>
    <a:band1H>
      <a:tcTxStyle/>
      <a:tcStyle>
        <a:tcBdr/>
        <a:fill>
          <a:solidFill>
            <a:srgbClr val="CACCD6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CCD6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notesMaster" Target="notesMasters/notesMaster1.xml" Id="rId8" /><Relationship Type="http://schemas.openxmlformats.org/officeDocument/2006/relationships/customXml" Target="../customXml/item3.xml" Id="rId3" /><Relationship Type="http://schemas.openxmlformats.org/officeDocument/2006/relationships/commentAuthors" Target="commentAuthors.xml" Id="rId34" /><Relationship Type="http://schemas.openxmlformats.org/officeDocument/2006/relationships/slide" Target="slides/slide3.xml" Id="rId7" /><Relationship Type="http://schemas.openxmlformats.org/officeDocument/2006/relationships/font" Target="fonts/font4.fntdata" Id="rId12" /><Relationship Type="http://customschemas.google.com/relationships/presentationmetadata" Target="metadata" Id="rId33" /><Relationship Type="http://schemas.openxmlformats.org/officeDocument/2006/relationships/tableStyles" Target="tableStyles.xml" Id="rId38" /><Relationship Type="http://schemas.openxmlformats.org/officeDocument/2006/relationships/customXml" Target="../customXml/item2.xml" Id="rId2" /><Relationship Type="http://schemas.microsoft.com/office/2018/10/relationships/authors" Target="authors.xml" Id="rId41" /><Relationship Type="http://schemas.openxmlformats.org/officeDocument/2006/relationships/customXml" Target="../customXml/item1.xml" Id="rId1" /><Relationship Type="http://schemas.openxmlformats.org/officeDocument/2006/relationships/slide" Target="slides/slide2.xml" Id="rId6" /><Relationship Type="http://schemas.openxmlformats.org/officeDocument/2006/relationships/font" Target="fonts/font3.fntdata" Id="rId11" /><Relationship Type="http://schemas.openxmlformats.org/officeDocument/2006/relationships/theme" Target="theme/theme1.xml" Id="rId37" /><Relationship Type="http://schemas.microsoft.com/office/2015/10/relationships/revisionInfo" Target="revisionInfo.xml" Id="rId40" /><Relationship Type="http://schemas.openxmlformats.org/officeDocument/2006/relationships/slide" Target="slides/slide1.xml" Id="rId5" /><Relationship Type="http://schemas.openxmlformats.org/officeDocument/2006/relationships/viewProps" Target="viewProps.xml" Id="rId36" /><Relationship Type="http://schemas.openxmlformats.org/officeDocument/2006/relationships/font" Target="fonts/font2.fntdata" Id="rId10" /><Relationship Type="http://schemas.openxmlformats.org/officeDocument/2006/relationships/slideMaster" Target="slideMasters/slideMaster1.xml" Id="rId4" /><Relationship Type="http://schemas.openxmlformats.org/officeDocument/2006/relationships/font" Target="fonts/font1.fntdata" Id="rId9" /><Relationship Type="http://schemas.openxmlformats.org/officeDocument/2006/relationships/presProps" Target="presProps.xml" Id="rId35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GB" sz="13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pPr algn="r"/>
              <a:t>1</a:t>
            </a:fld>
            <a:endParaRPr lang="en-GB" sz="13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3474060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GB" sz="13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pPr algn="r"/>
              <a:t>2</a:t>
            </a:fld>
            <a:endParaRPr lang="en-GB" sz="13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84773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00000000-1234-1234-1234-123412341234}" type="slidenum">
              <a:rPr lang="en-GB" sz="13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pPr algn="r"/>
              <a:t>3</a:t>
            </a:fld>
            <a:endParaRPr lang="en-GB" sz="13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592488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2">
  <p:cSld name="Cover 2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1275" y="198500"/>
            <a:ext cx="2826475" cy="857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438042" y="2103437"/>
            <a:ext cx="56880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438043" y="5719286"/>
            <a:ext cx="5688012" cy="281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None/>
              <a:defRPr sz="1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None/>
              <a:defRPr sz="1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None/>
              <a:defRPr sz="1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entury Gothic"/>
              <a:buNone/>
              <a:defRPr sz="14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2"/>
          </p:nvPr>
        </p:nvSpPr>
        <p:spPr>
          <a:xfrm>
            <a:off x="438042" y="3687236"/>
            <a:ext cx="5688012" cy="145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entury Gothic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/>
          <p:nvPr/>
        </p:nvSpPr>
        <p:spPr>
          <a:xfrm>
            <a:off x="365705" y="6308438"/>
            <a:ext cx="4331653" cy="368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0" i="0" u="none" strike="noStrike" cap="none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Frames by OLIVER PEOPLES</a:t>
            </a:r>
            <a:r>
              <a:rPr lang="en-GB" sz="800" b="0" i="0" u="none" strike="noStrike" cap="none" baseline="300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®</a:t>
            </a:r>
            <a:r>
              <a:rPr lang="en-GB" sz="800" b="0" i="0" u="none" strike="noStrike" cap="none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– Lenses </a:t>
            </a:r>
            <a:r>
              <a:rPr lang="en-GB" sz="800" b="0" i="1" u="none" strike="noStrike" cap="none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Transitions</a:t>
            </a:r>
            <a:r>
              <a:rPr lang="en-GB" sz="800" b="0" i="1" u="none" strike="noStrike" cap="none" baseline="300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®</a:t>
            </a:r>
            <a:r>
              <a:rPr lang="en-GB" sz="800" b="0" i="1" u="none" strike="noStrike" cap="none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Signature</a:t>
            </a:r>
            <a:r>
              <a:rPr lang="en-GB" sz="800" b="0" i="1" u="none" strike="noStrike" cap="none" baseline="30000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®</a:t>
            </a:r>
            <a:r>
              <a:rPr lang="en-GB" sz="800" b="0" i="1" u="none" strike="noStrike" cap="none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GEN 8™ </a:t>
            </a:r>
            <a:r>
              <a:rPr lang="en-GB" sz="800" b="0" i="0" u="none" strike="noStrike" cap="none">
                <a:solidFill>
                  <a:srgbClr val="F2F2F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Sapphire</a:t>
            </a:r>
            <a:endParaRPr/>
          </a:p>
        </p:txBody>
      </p:sp>
      <p:sp>
        <p:nvSpPr>
          <p:cNvPr id="19" name="Google Shape;19;p2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3">
  <p:cSld name="Breaker 3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3063" y="6358113"/>
            <a:ext cx="1230312" cy="37324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436565" y="2103437"/>
            <a:ext cx="102695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1"/>
          </p:nvPr>
        </p:nvSpPr>
        <p:spPr>
          <a:xfrm>
            <a:off x="438042" y="3687236"/>
            <a:ext cx="5688012" cy="145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entury Gothic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7" name="Google Shape;37;p5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4">
  <p:cSld name="Breaker 4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-1"/>
            <a:ext cx="121919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6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3063" y="6358113"/>
            <a:ext cx="1230312" cy="373241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436565" y="2103437"/>
            <a:ext cx="1026953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subTitle" idx="1"/>
          </p:nvPr>
        </p:nvSpPr>
        <p:spPr>
          <a:xfrm>
            <a:off x="438042" y="3687236"/>
            <a:ext cx="5688012" cy="145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entury Gothic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" name="Google Shape;43;p6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with contents 1">
  <p:cSld name="Breaker with contents 1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7624764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7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3063" y="6358113"/>
            <a:ext cx="1230312" cy="3732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>
            <a:spLocks noGrp="1"/>
          </p:cNvSpPr>
          <p:nvPr>
            <p:ph type="title"/>
          </p:nvPr>
        </p:nvSpPr>
        <p:spPr>
          <a:xfrm>
            <a:off x="438042" y="2103437"/>
            <a:ext cx="56880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ubTitle" idx="1"/>
          </p:nvPr>
        </p:nvSpPr>
        <p:spPr>
          <a:xfrm>
            <a:off x="438042" y="3687236"/>
            <a:ext cx="5688012" cy="145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entury Gothic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8073850" y="238625"/>
            <a:ext cx="3710100" cy="36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sz="1600">
                <a:solidFill>
                  <a:srgbClr val="33333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073850" y="601950"/>
            <a:ext cx="3710100" cy="15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rtl="0"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1pPr>
            <a:lvl2pPr marL="914400" lvl="1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2pPr>
            <a:lvl3pPr marL="1371600" lvl="2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3pPr>
            <a:lvl4pPr marL="1828800" lvl="3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title" idx="4"/>
          </p:nvPr>
        </p:nvSpPr>
        <p:spPr>
          <a:xfrm>
            <a:off x="8073850" y="2289425"/>
            <a:ext cx="3710100" cy="36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sz="1600">
                <a:solidFill>
                  <a:srgbClr val="33333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5"/>
          </p:nvPr>
        </p:nvSpPr>
        <p:spPr>
          <a:xfrm>
            <a:off x="8073850" y="2652750"/>
            <a:ext cx="3710100" cy="15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rtl="0"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1pPr>
            <a:lvl2pPr marL="914400" lvl="1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2pPr>
            <a:lvl3pPr marL="1371600" lvl="2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3pPr>
            <a:lvl4pPr marL="1828800" lvl="3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title" idx="6"/>
          </p:nvPr>
        </p:nvSpPr>
        <p:spPr>
          <a:xfrm>
            <a:off x="8073850" y="4340225"/>
            <a:ext cx="3710100" cy="36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sz="1600">
                <a:solidFill>
                  <a:srgbClr val="33333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body" idx="7"/>
          </p:nvPr>
        </p:nvSpPr>
        <p:spPr>
          <a:xfrm>
            <a:off x="8073850" y="4703550"/>
            <a:ext cx="3710100" cy="15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rtl="0"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1pPr>
            <a:lvl2pPr marL="914400" lvl="1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2pPr>
            <a:lvl3pPr marL="1371600" lvl="2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3pPr>
            <a:lvl4pPr marL="1828800" lvl="3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55" name="Google Shape;55;p7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with contents 4">
  <p:cSld name="Breaker with contents 4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7624764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0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3063" y="6358113"/>
            <a:ext cx="1230312" cy="373241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0"/>
          <p:cNvSpPr txBox="1">
            <a:spLocks noGrp="1"/>
          </p:cNvSpPr>
          <p:nvPr>
            <p:ph type="title"/>
          </p:nvPr>
        </p:nvSpPr>
        <p:spPr>
          <a:xfrm>
            <a:off x="438042" y="2103437"/>
            <a:ext cx="568801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0"/>
          <p:cNvSpPr txBox="1">
            <a:spLocks noGrp="1"/>
          </p:cNvSpPr>
          <p:nvPr>
            <p:ph type="subTitle" idx="1"/>
          </p:nvPr>
        </p:nvSpPr>
        <p:spPr>
          <a:xfrm>
            <a:off x="438042" y="3687236"/>
            <a:ext cx="5688012" cy="14562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Century Gothic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5" name="Google Shape;85;p10"/>
          <p:cNvSpPr txBox="1">
            <a:spLocks noGrp="1"/>
          </p:cNvSpPr>
          <p:nvPr>
            <p:ph type="title" idx="2"/>
          </p:nvPr>
        </p:nvSpPr>
        <p:spPr>
          <a:xfrm>
            <a:off x="8073850" y="238625"/>
            <a:ext cx="3710100" cy="36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sz="1600">
                <a:solidFill>
                  <a:srgbClr val="33333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6" name="Google Shape;86;p10"/>
          <p:cNvSpPr txBox="1">
            <a:spLocks noGrp="1"/>
          </p:cNvSpPr>
          <p:nvPr>
            <p:ph type="body" idx="3"/>
          </p:nvPr>
        </p:nvSpPr>
        <p:spPr>
          <a:xfrm>
            <a:off x="8073850" y="601950"/>
            <a:ext cx="3710100" cy="15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rtl="0"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1pPr>
            <a:lvl2pPr marL="914400" lvl="1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2pPr>
            <a:lvl3pPr marL="1371600" lvl="2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3pPr>
            <a:lvl4pPr marL="1828800" lvl="3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7" name="Google Shape;87;p10"/>
          <p:cNvSpPr txBox="1">
            <a:spLocks noGrp="1"/>
          </p:cNvSpPr>
          <p:nvPr>
            <p:ph type="title" idx="4"/>
          </p:nvPr>
        </p:nvSpPr>
        <p:spPr>
          <a:xfrm>
            <a:off x="8073850" y="2289425"/>
            <a:ext cx="3710100" cy="36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sz="1600">
                <a:solidFill>
                  <a:srgbClr val="33333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8" name="Google Shape;88;p10"/>
          <p:cNvSpPr txBox="1">
            <a:spLocks noGrp="1"/>
          </p:cNvSpPr>
          <p:nvPr>
            <p:ph type="body" idx="5"/>
          </p:nvPr>
        </p:nvSpPr>
        <p:spPr>
          <a:xfrm>
            <a:off x="8073850" y="2652750"/>
            <a:ext cx="3710100" cy="15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rtl="0"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1pPr>
            <a:lvl2pPr marL="914400" lvl="1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2pPr>
            <a:lvl3pPr marL="1371600" lvl="2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3pPr>
            <a:lvl4pPr marL="1828800" lvl="3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89" name="Google Shape;89;p10"/>
          <p:cNvSpPr txBox="1">
            <a:spLocks noGrp="1"/>
          </p:cNvSpPr>
          <p:nvPr>
            <p:ph type="title" idx="6"/>
          </p:nvPr>
        </p:nvSpPr>
        <p:spPr>
          <a:xfrm>
            <a:off x="8073850" y="4340225"/>
            <a:ext cx="3710100" cy="369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sz="1600">
                <a:solidFill>
                  <a:srgbClr val="33333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90" name="Google Shape;90;p10"/>
          <p:cNvSpPr txBox="1">
            <a:spLocks noGrp="1"/>
          </p:cNvSpPr>
          <p:nvPr>
            <p:ph type="body" idx="7"/>
          </p:nvPr>
        </p:nvSpPr>
        <p:spPr>
          <a:xfrm>
            <a:off x="8073850" y="4703550"/>
            <a:ext cx="3710100" cy="1586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rtl="0"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1pPr>
            <a:lvl2pPr marL="914400" lvl="1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2pPr>
            <a:lvl3pPr marL="1371600" lvl="2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3pPr>
            <a:lvl4pPr marL="1828800" lvl="3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4pPr>
            <a:lvl5pPr marL="2286000" lvl="4" indent="-2286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None/>
              <a:defRPr sz="1400">
                <a:solidFill>
                  <a:srgbClr val="333333"/>
                </a:solidFill>
              </a:defRPr>
            </a:lvl5pPr>
            <a:lvl6pPr marL="2743200" lvl="5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17500" rtl="0"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Char char="•"/>
              <a:defRPr sz="14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91" name="Google Shape;91;p10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s + contents 2">
  <p:cSld name="Titles + contents 2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4"/>
          <p:cNvSpPr txBox="1">
            <a:spLocks noGrp="1"/>
          </p:cNvSpPr>
          <p:nvPr>
            <p:ph type="body" idx="1"/>
          </p:nvPr>
        </p:nvSpPr>
        <p:spPr>
          <a:xfrm>
            <a:off x="412228" y="2394857"/>
            <a:ext cx="11353707" cy="344578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 cap="none">
                <a:solidFill>
                  <a:srgbClr val="33333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 cap="none">
                <a:solidFill>
                  <a:srgbClr val="333333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 cap="none">
                <a:solidFill>
                  <a:srgbClr val="333333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>
                <a:solidFill>
                  <a:srgbClr val="333333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>
                <a:solidFill>
                  <a:srgbClr val="333333"/>
                </a:solidFill>
              </a:defRPr>
            </a:lvl5pPr>
            <a:lvl6pPr marL="2743200" lvl="5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14" name="Google Shape;114;p14"/>
          <p:cNvSpPr txBox="1">
            <a:spLocks noGrp="1"/>
          </p:cNvSpPr>
          <p:nvPr>
            <p:ph type="subTitle" idx="2"/>
          </p:nvPr>
        </p:nvSpPr>
        <p:spPr>
          <a:xfrm>
            <a:off x="414791" y="1696447"/>
            <a:ext cx="11347983" cy="514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2000"/>
              <a:buFont typeface="Century Gothic"/>
              <a:buNone/>
              <a:defRPr sz="2000">
                <a:solidFill>
                  <a:srgbClr val="333333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entury Gothic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15" name="Google Shape;115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3063" y="6358113"/>
            <a:ext cx="1230312" cy="373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4"/>
          <p:cNvSpPr txBox="1">
            <a:spLocks noGrp="1"/>
          </p:cNvSpPr>
          <p:nvPr>
            <p:ph type="title"/>
          </p:nvPr>
        </p:nvSpPr>
        <p:spPr>
          <a:xfrm>
            <a:off x="414792" y="365125"/>
            <a:ext cx="1135370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200"/>
              <a:buFont typeface="Century Gothic"/>
              <a:buNone/>
              <a:defRPr>
                <a:solidFill>
                  <a:srgbClr val="33333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14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s + contents 3">
  <p:cSld name="Titles + contents 3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5"/>
          <p:cNvSpPr txBox="1">
            <a:spLocks noGrp="1"/>
          </p:cNvSpPr>
          <p:nvPr>
            <p:ph type="body" idx="1"/>
          </p:nvPr>
        </p:nvSpPr>
        <p:spPr>
          <a:xfrm>
            <a:off x="414068" y="1697447"/>
            <a:ext cx="1135125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cap="none">
                <a:solidFill>
                  <a:srgbClr val="33333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cap="none">
                <a:solidFill>
                  <a:srgbClr val="333333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cap="none">
                <a:solidFill>
                  <a:srgbClr val="333333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>
                <a:solidFill>
                  <a:srgbClr val="333333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>
                <a:solidFill>
                  <a:srgbClr val="333333"/>
                </a:solidFill>
              </a:defRPr>
            </a:lvl5pPr>
            <a:lvl6pPr marL="2743200" lvl="5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pic>
        <p:nvPicPr>
          <p:cNvPr id="121" name="Google Shape;121;p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3063" y="6358113"/>
            <a:ext cx="1230312" cy="373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15"/>
          <p:cNvSpPr txBox="1">
            <a:spLocks noGrp="1"/>
          </p:cNvSpPr>
          <p:nvPr>
            <p:ph type="title"/>
          </p:nvPr>
        </p:nvSpPr>
        <p:spPr>
          <a:xfrm>
            <a:off x="414792" y="365125"/>
            <a:ext cx="1135370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200"/>
              <a:buFont typeface="Century Gothic"/>
              <a:buNone/>
              <a:defRPr>
                <a:solidFill>
                  <a:srgbClr val="33333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15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s + contents 5">
  <p:cSld name="Titles + contents 5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7"/>
          <p:cNvSpPr txBox="1"/>
          <p:nvPr/>
        </p:nvSpPr>
        <p:spPr>
          <a:xfrm>
            <a:off x="1693889" y="1753849"/>
            <a:ext cx="0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4" name="Google Shape;134;p17"/>
          <p:cNvSpPr>
            <a:spLocks noGrp="1"/>
          </p:cNvSpPr>
          <p:nvPr>
            <p:ph type="pic" idx="2"/>
          </p:nvPr>
        </p:nvSpPr>
        <p:spPr>
          <a:xfrm>
            <a:off x="413521" y="1697491"/>
            <a:ext cx="7198456" cy="4603236"/>
          </a:xfrm>
          <a:prstGeom prst="rect">
            <a:avLst/>
          </a:prstGeom>
          <a:noFill/>
          <a:ln>
            <a:noFill/>
          </a:ln>
        </p:spPr>
      </p:sp>
      <p:sp>
        <p:nvSpPr>
          <p:cNvPr id="135" name="Google Shape;135;p17"/>
          <p:cNvSpPr txBox="1">
            <a:spLocks noGrp="1"/>
          </p:cNvSpPr>
          <p:nvPr>
            <p:ph type="body" idx="1"/>
          </p:nvPr>
        </p:nvSpPr>
        <p:spPr>
          <a:xfrm>
            <a:off x="7858125" y="1719717"/>
            <a:ext cx="3925888" cy="4603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cap="none">
                <a:solidFill>
                  <a:srgbClr val="333333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cap="none">
                <a:solidFill>
                  <a:srgbClr val="333333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cap="none">
                <a:solidFill>
                  <a:srgbClr val="333333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>
                <a:solidFill>
                  <a:srgbClr val="333333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None/>
              <a:defRPr i="0">
                <a:solidFill>
                  <a:srgbClr val="333333"/>
                </a:solidFill>
              </a:defRPr>
            </a:lvl5pPr>
            <a:lvl6pPr marL="2743200" lvl="5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lvl="6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lvl="7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lvl="8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3063" y="6358113"/>
            <a:ext cx="1230312" cy="373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22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17"/>
          <p:cNvSpPr txBox="1">
            <a:spLocks noGrp="1"/>
          </p:cNvSpPr>
          <p:nvPr>
            <p:ph type="title"/>
          </p:nvPr>
        </p:nvSpPr>
        <p:spPr>
          <a:xfrm>
            <a:off x="414792" y="365125"/>
            <a:ext cx="1135370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200"/>
              <a:buFont typeface="Century Gothic"/>
              <a:buNone/>
              <a:defRPr>
                <a:solidFill>
                  <a:srgbClr val="33333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17"/>
          <p:cNvSpPr txBox="1"/>
          <p:nvPr/>
        </p:nvSpPr>
        <p:spPr>
          <a:xfrm>
            <a:off x="6679374" y="6308450"/>
            <a:ext cx="5253300" cy="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7F7F7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©2022 Transitions Optical. Confidential – All rights reserved. Do not disclose or copy.</a:t>
            </a:r>
            <a:endParaRPr>
              <a:solidFill>
                <a:srgbClr val="7F7F7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30306" y="365125"/>
            <a:ext cx="1092349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200"/>
              <a:buFont typeface="Century Gothic"/>
              <a:buNone/>
              <a:defRPr sz="32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400"/>
              <a:buFont typeface="Century Gothic"/>
              <a:buNone/>
              <a:defRPr sz="1800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30306" y="1825625"/>
            <a:ext cx="10923494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82" r:id="rId1"/>
    <p:sldLayoutId id="2147483651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57">
          <p15:clr>
            <a:srgbClr val="F26B43"/>
          </p15:clr>
        </p15:guide>
        <p15:guide id="4" pos="7423">
          <p15:clr>
            <a:srgbClr val="F26B43"/>
          </p15:clr>
        </p15:guide>
        <p15:guide id="5" pos="957">
          <p15:clr>
            <a:srgbClr val="F26B43"/>
          </p15:clr>
        </p15:guide>
        <p15:guide id="6" pos="1914">
          <p15:clr>
            <a:srgbClr val="F26B43"/>
          </p15:clr>
        </p15:guide>
        <p15:guide id="7" pos="2880">
          <p15:clr>
            <a:srgbClr val="F26B43"/>
          </p15:clr>
        </p15:guide>
        <p15:guide id="8" pos="4803">
          <p15:clr>
            <a:srgbClr val="F26B43"/>
          </p15:clr>
        </p15:guide>
        <p15:guide id="9" pos="5760">
          <p15:clr>
            <a:srgbClr val="F26B43"/>
          </p15:clr>
        </p15:guide>
        <p15:guide id="10" pos="672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hyperlink" Target="http://cdc.gov/" TargetMode="External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hyperlink" Target="http://heart.org/" TargetMode="External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75587" y="1176764"/>
            <a:ext cx="6516413" cy="2676492"/>
          </a:xfrm>
        </p:spPr>
        <p:txBody>
          <a:bodyPr>
            <a:normAutofit lnSpcReduction="10000"/>
          </a:bodyPr>
          <a:lstStyle/>
          <a:p>
            <a:r>
              <a:rPr lang="en-US" sz="1800" b="1" dirty="0">
                <a:solidFill>
                  <a:schemeClr val="dk1"/>
                </a:solidFill>
              </a:rPr>
              <a:t>Social Post Copy 1:</a:t>
            </a:r>
            <a:endParaRPr lang="en-US" sz="1300">
              <a:solidFill>
                <a:schemeClr val="dk1"/>
              </a:solidFill>
            </a:endParaRPr>
          </a:p>
          <a:p>
            <a:r>
              <a:rPr lang="en-US" sz="1300" dirty="0"/>
              <a:t> Did you know? On average, Glaucoma occurs about 10 years earlier in African American individuals vs. other ethnic groups. This #BlackHistoryMonth, we want to bring awareness to these risks to help achieve better eye health for all!</a:t>
            </a:r>
          </a:p>
          <a:p>
            <a:r>
              <a:rPr lang="en-US" sz="1300" dirty="0"/>
              <a:t>#AfricanAmericanHealth #Eyecare #TransitionsLenses</a:t>
            </a:r>
            <a:endParaRPr lang="en-US" sz="600">
              <a:solidFill>
                <a:schemeClr val="dk1"/>
              </a:solidFill>
            </a:endParaRPr>
          </a:p>
          <a:p>
            <a:r>
              <a:rPr lang="en-US" sz="1300" dirty="0"/>
              <a:t>.</a:t>
            </a:r>
          </a:p>
          <a:p>
            <a:r>
              <a:rPr lang="en-US" sz="1300" dirty="0"/>
              <a:t>.</a:t>
            </a:r>
          </a:p>
          <a:p>
            <a:r>
              <a:rPr lang="en-US" sz="1300" dirty="0"/>
              <a:t>Source: Glaucoma Research Foundation, glaucoma.org/African-Americans-and-glaucoma/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24747"/>
            <a:ext cx="6773917" cy="1034318"/>
          </a:xfrm>
        </p:spPr>
        <p:txBody>
          <a:bodyPr>
            <a:normAutofit fontScale="90000"/>
          </a:bodyPr>
          <a:lstStyle/>
          <a:p>
            <a:r>
              <a:rPr lang="en-US" sz="3600"/>
              <a:t>AFRICAN-AMERICAN HEALTH TIPS</a:t>
            </a:r>
          </a:p>
        </p:txBody>
      </p:sp>
      <p:sp>
        <p:nvSpPr>
          <p:cNvPr id="11" name="AutoShape 3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toGyKtiIqVkjJVh0IqhaP8w+tb1qAyDiviZytsfapFS/gj1SH/nndx/MCOufUf1FeGawufE2pI4USJK6t5Zwck/rXut9E8cwlh+Vh0Ir538aXjx+NdXLYBN22QR05r6vhXFRhWm5dv1PneIaEp0oqPcbqtssZLRbc7hwoweB3U9aoWbNN+7ZshfXJAwCfqK17J/t1qAxzwSd/zDn36ikSwNnMZiCq8gNuyvYcMOn48V9pWpc7U47HylOt7OLjLcisbJre4Vnz82Bg856dOx7+9a9zqkdq8bFt2489+Pfv+fPvVHV5kSxZkwM5PTGTn/vk9PY1lyxTXdur5ZmXpzk46dP8DWLl7JuNPcuMfb2lUeho3xDatFdA/Iw55qSaH7RqaLC3y4BPoKrBlGkFZCN6cDP/ANeneGpJQ7bmO+RGUZPXI6Vv7RX5X11HCDtddNPUvPeWayL5jMEU45BOffA6V1OleLptJaJtJ1AmDgmNlkRj+LZU/pUB8DXTSW93b251C1dMvETtIJHY11vhP4bW7aO1pLY3Md1PMrC4mKkxKuQFAGMg55rx8dUjJ81z3cHRqUlyuNj0nwJ4nj17S/M80NMvDjuD7iofFfiIaOh8mHz5z0QtgD3J9K5rwv4Rn0jxjqNvpl15dmgjQGXcc8ZI4IJA/rVPxF4X1zV9W1KJdQFu6bTvjLEFcH7oOSOe3P1rwZpOVrns0uW3NboZfiTxJr+pQnzvstpAykY+zswf6EkH9BXlXiW3gIMsc8fndwJcAn2BzXU6x4NuNHvby6m1i6lgVCbYhXeV27BsjjvXJ6jY3140EVy7xsylyZIMEKATn3rvw0IpWjuzzsdN8l5JpR7nffCGQx+FJGkUqftDZyuOwrpL/wAyS381uE3AKPX3rnfhnEF8Os7I0gWTLRxxHJJA6j1rodQnlljAe2uIhngvEVH618rmEZOtN9D3cDJKhBdbFWLrU9QRdanrzDuLkK4II9a37CRcIpySegFZsmVl23FuYjn76jg/0/lXln7SWqa1p/h/T7XTpJ4bW6uCJ7iFiuQq5VCRyMnJx/siutYaU5KPQ5JVlGLZ7jMkcgJjdW47Gvm7xvpj3HjbWtihv9LkON2D1p/wT8e6hFL9kvrmSXyiBIHbOVPAce47+tdPrghl8UatI3llWuWIDjjn0NfT8L4OP1qpGXb9T57iHFSjh4Sj3/Q4zRf9CuNkw2EkD5vlOPr0rQ1u6iNm7ow3EZB2lTyfVeDVTxfAYR5lvtUE4wsmR+VZ2jgzRHzGxnOMsU9uo4r7CpV5ZOkkfKqkqsVXbLFmnmWLbiADxnOB0Hccd+9WPDzRiRrWTGM8AkY6/l/Kqc0rWVyI1DbSTzkZ/NeP0qC7W5gIuoCcjqUIOePz/SuJVOV3XQ61DnTV9yzqsbDVPJXhSR6/1qZ/3V5bxwttZGDZHYim6eBc2z3b43j2/wAP8Kjib5XumIz0Ga7afK4t99fkQnJNR/l0+Z7p8OPFGkLapDd3KJKBjy0Bbn8K7ufXIfIdtN0++uHC53eQ0UY9y7gDH0yfavJPg/ffZlSMhADzlTXuAkt7rT3ikIKSRlW5xwRivksVUi6skj7SEJOlCctbnOeFL2+uNRMlw0YL/OD0ByO2fSrOt366br0U0/yW8w8qWQdEP8JPoM8Z965W18AG3vjd6L4wuoZ4WACT4kQL/ujHNdB4S8OXWm6je3epeIJtZWfIEcsYCLnrxkjHtXBJ6bnW+Vu/LY3LmG1mgEjeU6kcMQDx9a8S+M7W9lfxsZ44kZCrKv32Q8lV9M4HPSvUvEmmabaWEslk02nPtJzbTFB/3z0/SvlzxrqF1fazcNcXBuPLJRXwF3D1IHFXhXetzR6GGLSjhWpa83/Dno/wr1S5OgTzLOUD3LHG7OOBxzXQXWpSXcnkSXHmH723dk/lXDfCyC4n8ONDH8g+0Nl+p6DgD1rtbazhtHx5eWPUdXY+5/oP0rxMdKXt5o68HCPsIskgikkbEa59T2H1NW/sc39+H/v4Kkit5XRTcOtrD2UdT+FWxaWWB/o943vtbmuVRXU6WyGHxDptnfw6NeXrpdvGrAToWR9xIA3evFeR/tFIt1eQJHBIggIYMsv7tgcg4XHUHv8ApXdav4o0mz8VTaNdRwm6ktLcxsw5+aRlGPfJFcL8Ybe5jmlnuMpFNJJ5RJznEmcfkRXc5uNro4+RNbnm/hQNZeJLOQZCyN5Tj1DcfzxXqMtl4j/taWSDSdVmgchhJHbs6tx1Bxg159o+IbyG4eKGYIwJWUHA56jB619wfDybPgLRmWUODarhlPB+lerlGOlQqucd7fqebmeCjWpKEtrnzPeeH9Wu48S6Xeg458ywb+grGk0DW9PYrb6Te4bvFC+OvoRivr29mPPzH86wdQmYg/Mfzr3KmdTn9hHlUMiitOd2PlN9D1ieUSz6XeR4/vWbD9V6VoXOn30sJjk027YdyYt/6kA175fSdcsa5+9u2UshY81jHNJJ6ROp5JB2948GvLfU7ZTBFY3W3v8AuWAqpL9t2JE1vMgByQUIr13V7ny1bce1cXcGS5vMJ82Mn8PWk8fOV+xSy2ELK51vwzmaIxpc+aBtzuaPgfjXbeL59furKC20S6EKPkSEK2T6dO1eCah4jmXMVvKUiU4BbnPvjp+lWdE8fa5pbq1tcI4zkhlK5/75IH5g1x4n2lafPGKXkephcRRw8FTk27HrOieE/F3kRzHUIlYy4lDxEELjtjk/jWt4aufGem6wYLvS/PtHYq0kcgxjPDYPIq18KPHUHiuxljkzFewY82MnPB6MD3FbHi3xJBoVm877C6jPzvtUD1JryqtaSfI46nrRryqp2d4/13Od+KWqalHpEi2+n3MpI6Kpr51v7eVt3mgrKT8wbrmvVNf+KdxqKtHG8ezBGIoSQfxYj+Veb6jcQyzmcTkSSZ+V125/HkV24GNSkmpLc8nMJ0q8Y8stunQ7H4VxTL4en2sykTkcH2rtf7WsdG0iW91O5FvFGxzJt3O3GcCuY+EzRnw1dYUh/tRzkgAcDjFc78cPEi29hB4bhYB3kN1cn/Z4CL+JBP4D1rx6tF1sa4+ZvTqqjhFLsejaF4z8J3upR2sOtR/arqQCFJM7zwOMnpzmu38iLuWz/vV8RWN9MdWa880+ZCVKsDyCOmK+kdN+MGgnTrY3Syi4MKebheN+Bn9a2xOXyhb2eplhsdGpf2mhzHj/AEqO6+JdpehwsyrZryRgKkwfP6Yqf417GtNLjJXLTS4xjk/L6VR+Jl9DZ/EizgkV/Pl+xeQQuRgzbXye3FTfHGeOKDS2cFsTTcryR045xxUVozajf+tDRzhGLcN+v3nIWsYWNUJX5ge9fXnwhYL8LfDyjoLNR+pr4vh1G3VZNtxbiTAwsbFn2+o7fXGa+xfg4+/4T+HmB/5dB/M1pgYSjN3MKteNWKS6HSXrcGuf1CULkVrX0mFPNcvq8uGPNd7ZrRiZV/c/vDzWFqb/ADFqvXnzAtWDqc+IyM9KEbSRja5Msi7RzWHZxs1xLGmd8kbBfyq1fyYJLH3rLtLrytRjmbnDfmK0d+VmKS51c5q6sdzCRcN6qeKjt7JQhUqck9T2r0yTwppWqZmsb6WCZ/maNYGmTP8AwEcUW/wy1SV8mc+V1LeUU4/4FyPyNEcbC2rMqmXVVLRE37P+hXU+s6jeQzGCFY1h34blic4GCM9PXvR8erTUILqOCacskkuSVZsNgHHDE4+mcV6X8PLGDSLSGxtGRIh8+7PLsepNU/jB4f8A7c09cSKkkTbllIyqH1b0U9Ce3FefHFKeIVR7X/Q7ZYSdOg6K3t+tz5st4NjPuZj6YGaqazIIfLjkyN3QBDmuzvPBvia3lJk0O9kXqJIYTKh9wy5BrIsr288I+KLe91XTJCJUaGOJ8K2WK8kHkDj0r26Uozmlfc8GtGUKTajsdV8N/Gng/QdAlXXGu3uvO3xhIn5+UcdQOoryzxBBrnizXrvWCsRa6m3KpbOFHCIB7V6j8eLa9bw7pF1cW1rDG0zbPKYknK554Fc78J9QttL8UaHf3mDbwXsbyZXPy59K0ngYUarkt2ckMbPEUknokcmPh74j01lt9QjFpJIC+Jo2Ut9Mipx4L1XH/H7B+Rr6R+PkVpeX+nCT7QMXQ/eKdo8tl4PHrXAyWOirIyq0+ATj96a0p0eeN2Z1Z+zdjS8fx6fJ4w0eC4jTz5BGEfygWXEufvdRyBWH8dpoba2sZLmMvF9pmUhsgHJA6/Su78QeEbbWPEGm63daqbUWpCiEKo3EMT1J/pXE/Hyw0ya102HWLqOztpricpcMCVDcYHy545r5ytyv2a/rY968lCbX9anjfhS3jbxnbn5hH5pYq/Yds8YNfa3wblz8K9C5/wCWBH/jxr42TXrTw3qB02H+x5YAV2SoWYH5clg/+I619PfBnxl4bh+FuiR3Gu6fDKImzG8wVh8xxwea6qUJynzW0sctKpFR5W9bnoWoy9a5bV5dzdaXUfGXhdgdviDTm+lwtc7deKPDsjk/25p//f8AWtnSn2O+nVguqJbiXCEGuX1iQ7mFaN5r+hup2atZMPaUGuc1TU7KVWMN1FIPVWzVRo1P5X9w5Yin1kvvMTVJi2VHFZCybpkXdjnGcVaubiOVm8tw/wBDWUW/eFs4IPT3q/ZTtszB16d/iR7f4GkaPT4kGAuONv8AhXd20yvblZOVK4P0rxnwH4qs4Y1hvp44wo5ZzXS674o0m6tY47PxJawLk78Ddn9RXiVMNX9q/df3M+h9vhqkY++vvRs2fhDR11A3Wm69eWd1GQFzP5ihe42muj8K6HHpV/dXn9s3upGc9LiQMqn1GK8x0/UtEjWJn8YQBxLmQFc5XHb0q5ovja10/Vi0+v6ZNaliCdzBiM8EjGM1fsK9vhf3E1ZYdpqNX8UeheKrTTF0+Rli+ytgndA5iOfX5cA/iK+TPiDc3F94ngaS5a4EdxtRn6lR617f4++Iej3GmyJp99DcORgKufzr581yTdcrcSb2CuW+UZJOD/Wu3LaM41HUmrHj5pXh7BUoyu35npPxh8QHUvCGnWJtoYvss4yy3AkJ+UjpgYqj4VsY7PRLWby188qJHbGSCeQPauQ8Ua9p+o6FuSGeMJLE0p2YRcAg8/jXZ+GPFHhfUlNtbxz3LCLdK0audiqvXCngda+jp4iEm5VGfKujKCUII+i/jjb2v/Cu7DUxGGfz7Y5HfIrwO41i3E8gFqmNx/h967bxh8Y/BHiHwDpPhuw1N7rUt8K/ZolYtuUcAMDhj06E15xPpniRp5GXTdWVSxIX7JLwM9OlJ4qlTVm0KnQqT6M9FgUzX9lhSwLAscZPX1qr45v7PX9POkap4Wt9ZS3uv9Hiedx8+SoOF9j0rW0pJ7iSGHS7K51GdXxthU7evc10vhfwh4i074gJqWp6W1ppQmMjyFgVHGR3z97ivjYUp1HG3c+uq1IU079tjw7S/CU+nXWo3f8Awr/SYAZk+z/abEyRxLsH3N7H+LPXvWX4hkujqjC9it45tq5SCNURRjgBV4HHpX1d8V9IuvEvhaDR/D8a3Epu0ebytpKxBX6gkfxbRXhviP4OePZNYkax8P3M0GxArs6Ak7Rnv617WXp0sY027cu7+R5GJlGphVJJJ32PL5W4NdNJ4Ysfts9qJp5GhieQ7ZI8ttx2/h696va18KvHek6bPqOoaDJBawIXkdpF4UfjUEekw3cjvHdXLStFuvJFdWYqV3OrJwy8jAyTnrxX0SSn8LPGlLl3RUu9G0/SViuLqa6cSYAhUqGRsZIZuR0wRgchu1aV14ZRbGzubO4keW4bhSu0qjY2seeOSQew4PQ1BohW6immtbi+FtBB80M0y7cqRtG8rjox4xkVoXqpZQ+dLq1z50yujxyXyptDAbkztO8EY5GB0raFRw91swqQ9pqjl/ElrHp+tSWtvcG5jQIUmUbWYFA2cfjWfNukQN8rkY9mFdVf6Tpc2pzR3N06tHExedLtZWG1ON0YUEAcdzwMUv8AwjtpDYwPqDM88xwmJliUjLDKsVIbgKQOM561lzq2pooWscxaDepBG4j04YcUy5bY3DZ98YP41raDbWP2y+tb+3u3ktopZBtmWMjYM4+6eeOuat6hpumyapLpKpeidI2YXLyKU4Xdnbt+72zu9D7VTmuUcYPmOZUfIWqvIxZq6fR9LsbzTYVfzftU28gGYJ8q/wB1Svz9Dn5hj+bNM0CxkuNcGoSXUUOnnajKBnO4jnI5wMHAxXNOaOmCZy5YmoZ4RMhDVs67pL6XDaM+WadWYsDlGAPylT3BHNZq8is90aFKeIW+kwQwzGOS4mdJABnfGQuAfbOa6j4I6Y1nrviKwZVUxafcK4UFQWAwDg+zfrVfwhYWOpeNdEsdUaRLOR2MzIBlVGTn9K65V0nw/wDGLWrTRJvOsb7Tiyeau0gmI7uP94Yr5/GSipTprfc9XCxk+SfTY8L8HWnk+K9IkDAEXsWD/wADFfX7Qzbj8z9f+epr5F8JD/ir9NEjZT7fFnPpvFfZLKNxwYcZ4/eiuXNPiibZX8Mjw7TPiZ470yE2ll4kvLaJCQEiIUfoKtn4tfENhhvFmp49DJXEXK7buZfSRv51Hu5rvi9EcUo6neL8VviAOV8WamPpLipYviv8Qyf+Ru1T/v8AV5+HqaBuaq7FyrsfVcep6hrX7PE+o6peS3d3Lp0xklkbLNhj1/KvFYreZ5orGK/upIbdEklKXgZ1UKCAFKgA5IA+Y4r1vw83/GNLD/qHz/8AobV81JeMQwkkmzJjf8x+bHTPrXv5S1Z3Z42Yp6WR1/iGKW1eGz1aTU7uS4DBZIZflClsDC4O8nCtjI6r61T1K5uNItVsoNQuUnRIsqb8nBKAkeWF4AyR96shdWv4oGit9WuYo2G0qJWAIxjHWqkmoanJbfZZL6ee2AA8ppiVwOnGcV01oPnMsPNcljsYpBqmlW6TXGpxvLDOd73u6MGOMnkbehxj2FS6XE1r4fW9bV5ZW3LCohvjEgUtJwDtP93p7muKju2jjCLcTwgDG0nK4PX86fZalf2zEWt7PGpPIilKZ59jWM466G0Jdy7Jb50691CJ7gSJcpDjduyjrITk45+4P1rqLywWGZdBF1fSxSjERe6Ijyf4Qu0ghT97JHf0rjRqN7b+Y0N9eQmX/WfOfn69SOvU/nVZNSv44ZYkvLgRynMirKcOfcd6ipFpmkGmjqPsqaeb21/tOZ7aOxW4e1hnKl2KoSCcYx8xrJ8W3jrcQ2sLXyQJCu0TXJkBDKpwOBgc4rCeeRiTubJGCc9R6Ux5XkI3szY4GT0rFrU26ExuJniSJ5XZE+6pYkL9B2p8WMVX2sFVmQgN0JHBqaJuKaBs6z4b6LqV34gg1SOEtY20UkbOMf6w9uTx8pzWv4j8IaofHlj4ggtQbdIHjucyjI+UhSPbnpTvh7dPB4SnCXX2Xdet+8EgB+4vY8Gt288yBBJPqW4vGWRlk2lwRwSgwp+uK+Ox6qPGzat2+R9RgaUXhYr5/M+bNL3Ra9bOp+ZbtSPqHr6pW1uCoPmRdPevle1wNZi3cD7SMnHT56+ubfQXWCMR3V0UCjb16Y46tWuaX920rHPlKT57+R4zomhWGsxa48109td2swMRLDYwYvxg45+X171oy/DoRXKWza9AZnUuqC2bOBuGCM5B3LjkYAOScVxep/8AISuv+uz/APoRqqTXfGSsjgknd6nptl8MYb7VLWwtNYV3mMedwUKMqpYhs42rk5PbFZ2peDLW1t7+7t9agmFo7qY44iQQoUkhs4xhhjOMnOOmKw73+yl0oGGbypCih0iKkyHr83OeD/nism15Iqm1clJ9z6b8N8/s1P8A9g+4/wDQmr5W81lk4bj3r6q8Lc/s3yd/9AuP/Qmr5VlRi25oG29zjpXsYC/K7HnYu3NY04N7KN0KuPUVHcrCFz5MiHHam2zRKpIlaM47ii8myuBdBhjGK9upb2Z5FNP2n/DkSSEsAJD/AMCFWNhVctGre6nHaoLYOx+UxyexqeYAZzBtP+y1cSWlztb1sMeXnG51+vNdToWtaGPDJ0vV0Dv9o3KwtwSqEpzkYJx8/Ge9cee/Wmnr1rmn7250QVju5NQ8AreBE00PBtUlisn39qA4+bO3O89PSrT6l4JnRba3tCURHUSPa7SfkTa7YPQFWJHXnHevOCBW8mpae2kR21x+9aNcqhRsbsDqd3t6VlyGtzsNf1j4cnVlj0/TZrm0iiRBJNGw3srISQAw2qR5nHvXDao1m2qXDaerC03nydy7Tt9xk1QyrSllAUE5Cjt7VKvFaU6ajoiJTuetfBaxnvPDd15en29yovSC7NGHT5F6b1NetWHhu1VjeTefJcFNoMmzcBjpx2/GvMf2fi3/AAjt7MsLTGG/DbDgAfIvzbjwCPevWvtk8c0hmJMTvtgTbgMNuewznr7AV8DnEp/XZpf1oj63L3/ssD4ctIVk8WxwvnY2oBGA9PNxX2xF8P8Aw15a50fccDkynJ/WviW3mC+LEkxgDUN3/kTNff8ABfQeRHxb/dHc+ldmaqXuWdv6Rw5bK3PY+I76RZL+5dejSuQce5quakvcjULkf9Nnzxj+I1FXorY5XuPWrloORVJauWh+YVaEfTvhAlf2eC3PFjc9P9968DMOpXEUVuLW5kMy7jGVT5gTnPX155r6C8BypD8A4JZJRCot58uRkD943bvXlsnh7xbrt5N5QFtpxc+XKiCFXX1wOTW8cfLDPlSXzFDAwxF5Sb0OIl0u8geSBtJBlXggonB/76pj6ZefKZNGjTd03CPn82r0/VdJ8QSeIIdNtrJLoCJN9xG5jZeMHeehPuRzXQy+DtNexNnfKdQZn3LnaDGccgNnP6ilUz2SgpP+vxOiOTUOjd/68jxmLRbknnQUBI3DBiGQPT56QaXcXDA2+m27Fv4fMjOP/H69SuPhRGENxbTTWpUb0+bO3HrxnP41ZtvC1re+SNS0+O7uduJrlY8lsd9oxz7mueefPluvy/4I1lFO+7+//gHlT+GtbX5W0EIpHDFBj8w3FCeG9VeRVTSrcuMgr5i5PvjNe56boVtpdqYbfTbgw53AyXJQKPQAngUj3FrFdJH/AGSU3AhZDLvyfQdC354FcTz6u/hin/XqdCymkt2/w/yPE08J68wc/wBhwBc8EyAAD65qN/C+s7Nx021AzgETA859q9J8c3s9rexWz3hs45UAWK3y0rc88A/1x70y2hfTJzb6jHc29hFCXSWQFXVezN6nJxjH0rppZpWaUpW/EP7Lo33f4HmZ8L+JGZYo4tMjkbPzFm6DrwRisrXtD1TT9Pa41LVdKiVFLJGsnzv7KAMn+VenqkOpxmWza8TcSvnFVMLEdFLN0JPc4rzTxx4P8XPrc11cWVxPHI+V/dbdo7DA4/LiumOZVHPl5kjmxGXU4RvGLZpfC74mXvhSKSGSxhu7OVtzRZCPnGAdw/Dgg10978cYZIpt2gbXkyA4mYsF/u57D1xXj0tldWsxhuLeSGVTgq4IIP0NSxw7sCVcn1NZVaFPES5pq7OenXq0Vyxdjl3juRetcjDK0pbCHlcnOPWvuOx8Q+HPsUG6Wwz5a5y6Z6d6+TbKOG3kEggRiPUVfa6t2JZoOTyeTWeNwixKjraxWDxH1dvS9ypf2l9HqVwj2N2JTK3yNC+7k8dRmlXTNUP/ADDb0e32d/8ACvoTxKzf8JnbncctdR7uevNdrqHyWbsnyt6jg1z1sX7JQ03R208Jzt6nyR/Zeqjrpl8B/wBe7/4U6G3u43w1rOCDyDG3FfR/+suCZPnOT97mvMdZkkn8TNDM7SxLKQqOcqB7A1SxbVtCngV/Md3oNv4q1X4eeFdC0jSpWsS8j6hM427QZG2gZ9PvflWN4hbxzpgktmvItGsWcqipIpnlGcZwOfywPX1q2mpalb+FfEMUGoXcUcNvbLEqTMojBJBCgHgYA6VS+zW934bt7y6t4p7klgZpEDOeP7x5rnnVdSV2bUafIuVE/h281i1j8m1tNaCNlpZ5JEXzs/xMef8ACuu8NXsVpcm61mcwMB+6TepZu3IVcEfWqHwzhhiiumiijQmHBKqBmurgjjKBzGhYdGxz1qYrmubdDSub+yvwHL3XkoMnzRtj/HPFZ15e324xaeTFEBy0sLgD/d2kFvoPzrG8USSHTJlMjYOARngjdVXwXaWt1b3T3VtDOyy/KZIwxHHbNHsXNOTYkktDoYrprho0KoshxkOheZ/wbhR+dV7yF9c8Rpp7XE9pFBaGRuP3hJbA2k9APyrF8RH7O0aW/wC6UyAEJ8oP5U7wJcTtLpjtNIWOpSISWOSu1+PpwOPaudUnBtpltq2xYuNNhttR1CLULjzrm0thLbyf6vdjJQN6kNjgADnkGtOx1C0uPDYs57K61Ga7tlN4scRcuzAFstjg56emKoeMv3vjzT4ZPnjeYBkblWARcZHfqa6vWJpbZWjt5HhQJwsbFQOPaqnBe629yXJWWhynh61tdPdtJtbeaygnkzcK9vnOFwiYYHOeSzHr2xWpfxvJp7aS9xCIb3MMErAtGG/ujnKNwflORxwR0rPgkkGpW0okcSN5xZ88k+X1Jq5eAf8ACF6S2BuNxaOT3LGZCT9SSefes665ait5FFjUND0bVdTu7TWIYzK8hktHliVg8ePujjJ285GfeuU1v4W+E1LPc2v2aM9Li2Yqq/7y8hR/wEj3rrtSZpLjWEkYusVvG8aschG2nkeh9609FJm0OxaYmQvAu8vyWyBnOetc6xE4JOLsQ6cZfFqeJ618G7Nr1bbTfEUoICu4eFZCEPRlZSm4fhVF/gTq29vL8baPsz8u5WBx7jPBr1fTGZdB8OSKSri68sMOu07vl+nA4rTcAuxIBOa6446stLmEsHSfQ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SgxV+OFYoFVarMo55q+R8o+lfJwZ9pUKTwqrNIMZ96zbmbU2gP+pigXks7f0rRupUZsZ+Revuaw9Xn3sBKx8ochAeprppPUwnG6M+S+vskLMdo7ouKguo2lQfatU8tc93JpkztITt+VeyjpSW2j3urzJa2cRdyck9FUepNbqTuZSSSIfL0aIHdcPOfXOP8aVbrQY4yZLeeU4Pyq3H5n/CuitfhnqBH7++tY/90Fv8K0rT4YWpIW41SVs8Hy4wP55rY53I85n13R14tvD8RHrLIT/Koz4lmT/j10nTIPfyNx/WvYLb4TeGIT++a9uMf3pdv8hWrb/D7wjbj5dGikPrI7N/WujmOXQ+fJ/FniUzMsN99nXPAgiVP5Cqz6h4n1BtjahqVwT/AAiVm/QV9Vaf4V8N28StFoWnBvU26k/qK2IbaGFQkMMcajsigD9K09oznaV9j5BXwZ4u1Fg0Wj6pL7mF/wCZqyPhr4w/i0O+X/tlX2FargGrCrzVKWhDlqfGsvw48SLGRJpN6PrEazpfBOqQNiSxnT/eRv8ACvtu5u7TT7WW+vp47e2hQvJI5wFArw7xz8S9V8TXL6b4dk/srTCdpnIxPOPb+4v60OfKrtlwg6srRieHNoSwv5cskSP/AHTnP5Va0fwm95cpBDulkc4VI48k11V5oVnaX8Ntb3D3N67hWynGT+H9c0+PSxYeIp9NnbzbhJCrbm8tR6YOc1msQdbwN0bNj8CvFDWyXH2aEbufLeUBgPyq6PgxrwGDo5J7n7WP8K6bw5421rwbcQ2uprJeaUf+WZk3yRDuUPcD0r2C28VeHLi3jnj1iz2SIHXMgBwRkcV105xqK8WedWhVoO00eKunFSX8myMRR/fYcn0FTNHxVOSMtuJ59TXyMGfXyRnyYUY7D9aw9VBa5x7VuzDc5x0ql9hkvdSSGNeoGTXRTeplNaFXRNJl1G4WNFwndu2K9G8Pafb2A8mBABt+Zu7GjStOisbVYo1GcfMR3rS0+P8Afn/drojuctR6FgR8UqJ+9X6ipwvNOjQGVfqK2OUssvNMfCjJq26gc1UljMnHOK6Ec5etfmhTHTFTiM5pNNhCxKvtV8xqBWqOZ7kVqhwfrVkqsaF3IVQMkk9BS2wXa31rg/jp4hk0fwi1lasVutQbyVI6hf4j+X8602VyIrmlyo8w+Lnjh/EV/NaWbN/ZFrJshUdLiTON59QOw/xrF0S3n0pU1HUGS1Zh+7Rxl2HrtHNU7JotPntCqiSYL8gI4jPdvc/yq1ofhTUPGWvSO8zrAHwztyzY6muOUr6yPcpUnFWgjba+0/VYMLb3SPEQ+6OLaG565Vv5itnx3okjXOleLbGxvbpJYFF2sA+bcoxkjnrivQPBXwr8PaVsmmt/tc+Mb5QP5CvT7XT7eCBYoolVFGAMUo05Sd0RUxcKem58pah4osNZLWP9lvBIhAIupQjDH8QwBgimC3tWG77Tp3P96Xn8eK92+Jnw90vxJbNLGi22oICYblFwwPv6ivJWsfElsxt5vD7TyRHY8oIw5HBb8etS3yaHVQca0bo3THxzWfe8DykPGfmPrW2yDFZFxH+8b615EUdUmZpiLNtFdB4fsVhUzsv7w8DPYVDZWeD5jj6Vs2SfuT/vVvSWphVloSCpbHPnH/dpNgqeyXEp/wB2ulLU5JPQsjOKfEf3i/UUgUmpYY/nX6it1E52y2wLH0pyRcVOsftUiR810WOdyLFtHiJeO1S+Uc1PbR/u1+lTCP2reKOSbIYYsIa8H+M1ydT8cLaqzFLKLYoHTcep+te/S/u7eRj0UE187vD/AGl46vG++Hmcsc8M2en0FRXdo2OrAQTm5PocVe2s8chvW/hx5Sn8lr3H4MaQbbS0lmX946hmry/4gJDb67Bp8LAxRFGf3Y//AFhXoemfETwzoNnDbzXoMgAV1RSdv1rmcJT5dD15TjClKzPZLRQGFaYHy1534a8eaTrMqrp88bhiAGY4GfQ+hrofFmsyaL4eudVuJcRwxlzsX0Ge/WumMraW1PGnRk2nfRmpqVxa2sJlupljT371hnUtNY5+zXZz/wBO5r5b8YePvFHia6kluNQuILYH93bQOVVR74+8frXMf2rqo4+3Xf8A3+NbvBuW7IhiYU1qn959AHpVOGDzJmZugNWGzV7TJbGBWF5Ytc7sbdspTb69OtfL01dn0dSVloVSVAwOBVqyZRF+Nbut6NZjUbzTNJ0qeSeBFfzTc8KDjkgj39azbHRNQcvHGIGZX28TphjjoOea7YUmpWOKVeMoX2Gb1xUtnIokJ9qWDSNRuPM8u1f90+yQsQuxvfPSq+rxXGh289zfW8gSGBpjsG7co7gjrW8Ya3MJVFa1zSWZasQSDev1rhtLs/H2srHq0FzY6daSfMlrNGd+3tk9c10/hyXUH1AafqcUQnADCSA5V1zg4B5BHpWsJRk7IzqQnGPM1odPHIPSp4mHpTZLbynn/hjhJ3PKQgA9yTgVjrHrupWd4bdorNZG+z20isH4/ikBHBOOBjuT6V0TahZdWc1ODqJybskdDJqmnWm1Lm9toWwOHlAP5VLaaxpdzJ5Vvf2sr/3VlBP5Vxmn/CXSYn+16j9vvpt25nkbAz9K1P8AhXmjqXurS3uIZHBHmKcn8zzW6i+xi/Y3+J/d/wAE6LVXH2KUKeApY/gK8F0BZG8QzXMX3Fd2J9Sen616j4htdS0TQ5ltp2kj8sIN3XnjvXnGlILW/t4Q64LYcgcEkn/61c1e70sejgYJJtO6MTxMbCHTtWuhDu1kBWR3OVCHC5UdiMmvN7S3ZpMuM55JPJNerePdNMNxbzlMpNGFfA74IP8AOsmw8C6rNiTTo/tcbD5VGd3+FdeHrQUEmTiMJOc3OOxi+C4rqy8Q2clqT+9mSN0xwysQCCO9fTniPwu2q+CLnS4nZp3ieMs5yXz0z7g4xXB/Dr4b32m38Wua8Et0tyGhhJ5Ldi3pivU9O8SaLJbShdQhkeJirhGyQR7Cpq1E5GSpyjG0Fc+PtU0G902+ltL63lgkRiCCpAP0qMaTJj/j2uP+/Zr7KtrbS9ajN1caWGIO0G5t9rn6Z5xVgaTpKgAabZADoPIX/CtPrLtsZclNNprU8XbpTjwo+lRN0qCW6Cnac56cV8jTep9FNX2O/wBSuIjrviJkmjw+mgKQ45PycD1qlolnCNDsrmxsoLyd5G+0s78w4IxgZGOOc1zcy2813c28UBt/KuBCsm4lTl9uD79+PQ1SM8gQpZ4kZmcJuUguVCnGM+5x9K9GNZc12u/5nn/V3y8qfb8j0LxJKn2LXgsiHdexEYPUbRVGYtPoWjRRTR7gshdSwyVDqSMH+VcTOboQGRryBfvYAXIO3hu/rnHBzjtXM+J/Elr4bRLq+1exSaF2cQBsyPtPAA/2u1be0c72RCw6glzS/qx6hfX2owy3o+2WUMUcW6FFU7gc/wAXr+FUrS2urzxNoF4bmIvBPvleIEI6kYI/WorCbStU0uHVYbmYRXqLOmOhVlBBHHoa4/4heMtE8P6zoulX9y9naXIlZrnrtIAxu9jnrUU73Vtzvqxpum1J2Xc9Z1hR4n1JtMhmQW9tqMq3sOfmfpsP0+99K7W6htbPTbe0RY4wrosajjoR0/CvnSy8QC10pX8P3huZbtxLLd20n3VH3UDDoe5/CnnWNZvG826mupX/AL0kjMa9GmteaS1PMr0Iz9yM/cjt59383+Fj6Gimi/tuZPOUv8+V3c4A9KassU6JG/mIyxFkmUHZtAzyelfNKajqv2p2DyA7j8xYita31fVvsvlPdSLCTjZ5hx9cV2KL7HBLC01tP8DtvG/iJLq1+yWpy0knlg5646ke1cM0KxyM4J2HG05575P8qjuZXiy7ENIseBzwM9cfhUNxKVtVO1scDnrnFYzjzSPQoJUqdkdZefZ9c8ItIyq0sOCcfw9s/n+hrd+HVxcWlhDbbOE+XPQmvOfC2tNpuoqtwpa0l3CUduf/AK39K6FtcXw7qyQSz5ilAeJ88Mp/rWFSg4y5UddGop0mpHsyyW9zbPFdLG0TLh1k6Ee+a5y3b4eaHfG6tLfT1ut33oAGIP51XsNR0nX7Vba9SCeNxxuAODV/TdC1LTwYNKfT0tiflEsedn0ApRkYQpQp3VSTXleyfz1NGHxTDcyxx2ulalMJDgOsOF+pJxgVpb5u8YB9N3SmWdpNaqZLy6WeU/eZRgVzVz448PQ3MsT6pbhkcqw3jgg0SbOZwhKX7pafM85PSqktpuYsWAyau7flqhcu29hu4r5iJ7bY+fzZGVpruaQocqWcnB9qbGlpGVZ5mV0bchD4wfUe9VHOeprB8Y6oui6Pc6k3WKL92PVzwo/OuimnKVjKc+SLZ5r8cPG1z/bL+GdBvZ7exgGLvypSBNIeoOOw449c15OZFjLSTMxyOTyTTnme61C4lkYvIz7mY9ST3rUu4NJ+wwi3a9kumQGXzFVY1buBjJI9+PpX0tKkqcVFHytetKrNyZ9O/AjVINW+GOkBZvMNtEbaVUYZRlOACPpg14T+0Hr1tq/xCktbSTzbfTofsqMvIL5Jc/nx+FUfh5ruueE31W+0VlZLi0eCSIv0cj5ZAPVeua7rwn8Bde1DQv7T1rTdctbiXEi7I0kWdWG5WU8kcHnPrSpUFCbkb18ZKrRjSS16nknhvV9Y0Kb7RpWoT2rEjKo3yt9V6H8a+hvAviabXfD9tfSKgmOUmC9A46/4/jXivxJ8Pw+FPEcmkR/av3aIW+0KFcMwzjArt/2fhNdW+p2Ck4idJhn0OR/SupJHJRqSjLlZ3UlzJNM+xgx3nj8a07CRSAj8Pnp2zVBbFYZpN0mJN5wQPzFdDoWhtqBLJcqQvLMO31rdppao1jNN6MrwwNc6kkTfNyMe/tWhqGmzM6Wm1SxYuwTkk9h+tatlostnqUkgVpNgVEUDlnboP8a6i1s7XSEudSvPLlmX5FHX94TyB+P6CvNqVve909qnFKGpw+q+Gp7eySFgBKymZvl5Cr2/E4rB16F7/wAPNZsu66tMywAnlox95ffHX8K9U00STWF7eX7+Zdnep47cYUe3SvKPEKyW+pJcCRo54gXA+p/lzWuGk5T32JxFvZNW8jn9I1a8tLQm3mdJI2BHNd/ovxe1i1tRDdWUdwyjht+0mvLdSl+y6kWZQiM43Y6YNXLdZNRvEtNItZ7yd+FWNCcmu+rRhN6o4aGJcadpy20s/wBDvfE3xN8Q6npU26SPT7XGCsR/eSn+6Cf6VwEY12VFlj0e4KOAyn7OxyD05716Pa+G9D8FW0GqeOHXUtX27rTRYmBCehk7Af55qjN8TfGjyu8UunwRsxKRi3UhB2UfTpUQo2+CNzKrjW3aLsvI31+5VaW1Z2LcYNWl+4KmwPKU+1fCQ1PpWzKNn6tXkv7Qsl9HaWdnb2V09ooM006xkpu6KpI4GOTz6ivaZMAda2/BNzYm4udOnaJnuAGEb4O4D2P1rsw8lTmpWuc1eHtYON7HwHaPuv2Xj5hxW7HbPLA8qsoSPAbuxJ6AD8K+pfjv8F7DWtEudR8J6RZwa2mHQRosfm/MCRkDqQCPxrxLw/4HvPEXjM6LZ2+paNL5KyypNat5VsdoG12JOMuCAxHvivchilUi2tGjw6mClTmo7pnNaDi1jluGhuJIZozGyrGAwJYLkZ9zX6D+Dta0u+0KO3skkQ28McbxzKFZPk49QePevkjx58LPGlj4fWaTVIkMEpZIYLxp3MIXOWVYwzMCCdwB+8BxirHg/wAY/FSHQre18Naf9vlkdmkIsHKhAAqFnfaQeCOewFaRqXer0MatOcNIx1OW/aWU3/xo1ebesVssiQozg5kdY1BCgAk4+netD4G/Z/Dvixv7UjmniubfY0UURDI3yupOcfwknn1r1j4U+AfGGlazqHi7xTd2r3mo/vXtIUDJA3GSCc/NgDpnpXV+MNb0vS9S0yS9hsZEEjMzFVG9tpGPfG4Gs5Ytc3LE6aeAk4+0no+xxPxGuomuNPm0aOaO0Nu0uShVtwbDZ/Sp/A80ukwC7kB82chirdCO3+NZXjHXG8RavaWyupitFKRpH0dO4Hr0q4cWeiG6kuS0sjACJlIaMc9f5V2VpS9mk9ycLTipvsek6JqUdvpV1rt0QzKrtGp7sAefzrn9Qu7y/wBI08eTO7yMZZmCH5mPf+f51gPqO/w5fQvI28W+IxnoTkE12Oj+FbC+sLW4utU18tNbpKY4nXYgKgnA7LkED6VxQpuVz0qtVUbNovXM02n6IlyqsjOVdgQfmHII574ryTXWuLrUnkkPLsSMdAueK9M1vRLfSfB93qVn9rIdIQWlmLbsNkcY46mvLtZvpHmJhj2QEERIeSgJyOe/Bx9K3w8HCdiHUjVpcz7jEvNO0+9S71LQ7bWIGwPJkcrgjPOR/Kt8/E69gtjZeF9D0zw5Eww720QaU/8AAjXDXd4W09YWA+WYtu7njAqvZFtjS5xu6fSvWhTi17x41eV53Rq3FxJPM800jzzyHLySMWZj7k0YTvKAe9VIn2xtN1P3VHqelTCGLA3KrHufWukx16HqY+7Va6uZF+RWwBU275etQzw5VpMdK/MYH2MmVJZd68sxbPJzWXqttczNHNZ+YtzEd0bKcH8610KB9r/IcZ5q3oljfavq66fprI0rEcMCAq92J9BXRCHM7GUp8qubXwx8Xa1rOpRaPeaHe3Dop8+6iVfLiAxgvkjBOegyevFdJ4otYILmKO9jiFtcSFJ2dxGV4+Qk9+4/H2rtfDmi2mh6ctpaqCxO6aTGGlfuxq3f28dxCFkjVwGBwyg17VLCJRXNueZLHvnbjsecavpmmJqNo2gQG/l2ESSC4aXyRnsSTjPoOv4VSuV8X6fame18O3V7IZWCwxIi5U9CckdOK9Tito45X8pUjUcbVUAVOFNdH1eHM5GH1yfIo9j581G9+MWrX8NjF4HvdMsnOJbsyw7kGOy7zmr2t/CWG6+HMV5dWt7ceK/LVS5uCdrF+cKTtHFezzarpsU3lPdpu3beATz6cUTahpqkxvdKrpIQ25SMEUo06UXe4p4mrJWZ8haP4P1zT0ZILV5jFkjyp1llBzjACk8+1dbJ4b8W6np9ra/2dM7SfNHvZVZxj68nGTXv9r4O0OO6e8aA3E8jMxlfAJ3HPG0AY5x06dc1UtvAfhrTvFEXieKOS3uYUZEDTYhG4Yzg98e9a2qtq9hRxEYp2PFLrwD42e32rodwCVKkb16du9dn4XsdT0vwRp1nqwa31i1gIaGRFfjewXpk9D15xXqT6vo4vFs21O2Fw5CrH5g3MT0AHeo5/DdpNrX9qajqN9t8sIlmtwyQ8fxMin5j9eKtQ5XcU8VKorSPP9Y03VrrwpfadFHLeXNxEzwRrkqrZztBIx+BPHavMNX8EeKbDRJ7u60O6RYedwAbAIxkgelfTyaLoE1xDNHaWwnhOYnCbWU+x/Gp5oGhbB5U8ZP8jVre5McRKEXFdT4Yu0Yxonbdz9KUMWUKuR2HtX0V8U/g/b60JNU8NeVZ3+S8lsflimPt/db9D7V4DqGnXml3ctnqFvLbXMJKvFIu1ga9KlUjJaHLa7I13yTRW8KO75ARFGSzHgCvRLf4R+IJYI5X1C0id1DNGc5QkdPwrY+DPhWxtLC08S37LLe3jN9lQ8rCgHL/AFI/IH3rtR4khcb41JRuVOO3avNxeYuE+WB62Ey11I3aPP0k+QVXnnkyyjJBHSoxJhBSG8hjXDMAa+LpnqSY6xsb7UL6K2tomlnlIRFHU1714F8K23hrTPL4lvZQDcTep/uj/ZFY/wAHNJs49BTXFTzLq63KHb+BQcYH1713g3f3R+dfRYHC8kVUluzxcXieZ8i2GFaVY1bg5qTa3oPzpVUgjgfnXo2OK5DJCFlbDHk5pdnFTspY54/Ol8s+1OwrnL2HgzRbW+e72XNxIzEqJ7hmSPPZV6D+fvVnUvC+mXyDebmMgjmOducfXNb/AJR9qXy29qj2cLcttB80r3uZep2sh0v7LbRthykXy/wqSAT9AM0Jo+nRyblsYFYdPkBxWsqOBgNSeU3tVCK0Fpb+YHMMW5OUOwcH2p32OHczbQzMcktyTVgRsD2p21vamIoXFhHIuACp7FTjFPtUuPJa3um83A+STGCR6H3q5tagK2DQBV2YFct8QvAWh+NtONvqUTRXIXEV3DxIntnuPY12PlH2o8o+1CbWwzx3XdJufCmkzI0YFvbWaWdgU+6zudufY8itWy0axjs4Y9udsark+wr0i7s4bu3aC6hjmibqjjINZh8OW2TtmmUdhuHH6VxVMLd3R7FPM/ctLR+R8yGT5ayL2X/Smq3k7etZd4T9qb6Cvm6O51TZ1ekfELxLoekrZ2WpiC0gBKp5MbYzz1Kk1yWp/Gz4mLq1xHB4raKEMNifYLc7QQDjJTNZuus32HqeTXCaiT/as31X/wBBFe3gKkpTcW9LHn4mEVFOx6ZH8avigf8Ambj/AOC63/8AiKmT40fFDP8AyNw/8Ftv/wDE15hAeasp1NeykjgaR6Wnxo+J/wD0Nqf+CyD/AOJqYfGb4nf9DYn/AILIP8K8yX+tTjrVqKJZ6Snxm+JvfxXF/wCCyH/CpB8ZPibu/wCRqh/8FkP+FebR/eqUfeq1CPYls9HHxk+JuP8AkaYD/wBwyGnp8ZPiWf8AmaIP/BZDXnfamxnmn7OPYV2ek/8AC4viXj/kaIP/AAWQ0D4xfEr/AKGiH/wWQ150pPNOBPFP2cewXZ6KPi/8Sif+Rqi/8FkNOPxd+JX/AENcf/gsh/wrztetSZO4c0ezh2Fdnfn4u/Ekf8zWn/gsh/wprfFz4k/9DYP/AAWwf4VwDfeFD9qPZx7BdnsfhP4reK9Qs7e1u/E0KXo1KOOaWS0iUeS6nHAGOq9fete9+POk2l5NayawWeGRo2KwqQSDg449q8b+DwDfGW2iYBkazJZT0JG7BIrjPFyKPFergKoH26ft/wBNDXl2cqso3eh9DNU6eGpT5E212P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5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ez0+O5sfMwwcE5I9PpUBsZomzjeB3FamgsBYNnH3iOuPSrcMUhI6E92PQfSvAeHjOC7nuqtKMmYcg/c4rnL9cSGu8u7aOSNt+xiAMlAQRn9K5PWNPljYsn7xOuV6/lXnvDzpvyOuNWM0YOP3yfWtOMVnkfvk+taUdXBikiVBU6LUUdWI6q4rFyxtROkreYieWhfDH73sPeqHiO+NvoktpE6mWVgxjTZ5zIobJQN9efaqGsa1qGn3sCWFnbXMCOpvWmm8vYh5AX+82BnH+NYfjP7Fq3iNtSt9PtZjAYXiuAok8tHBwqr/ABZP5cU0hEUfhoGK0j0uc2DQoty4g5R5WX5SVPp3I9cVyNjrA1fU7Pw9H5scy3dziHBKQlgNxB6HHzY9sVr+K9kNodQuLy7fVZYIzDErKxVT3IAwnAGAB+PNedWq64k1rOLWVZGZ5S5z86ZIPze+CeeuK1o0OZN3/r9SalVprQ9ZvNFi0meKG0AvXhy7pM++SIhQVGT91MbiQORiu+0DUrO+0q0tLW9guDZwiIrHKrlOTwSK8506TSLO3h1WDUmtXMMZdTOgIkON26I8EYP3hyO4FX/C3ifw/wCH7zUBcTaLE8/nPNPC+RcEEFPu52nO7gDpRDCVHtd/11FOvA9Lu4Ps83l+Yj/KDlTkcjNRiuF0L4qeHjYu2uy2dvdK5AS18yZWXsc460+5+MPgyH/VR3M/+7blf5kVusvrPoZfW6a6nbmo2Fcx4S+Jnh3xFqE1rHZS2SRR7zLcEBTzjHykmusivNFuP9XeWxPotwAf1qJYSpB2e5SrxkroqOKj2+1ajWcbjdHI+O3AYfpUJsW/57J+R/wqfYTXQPaxfUk0aOaOzKSROhLnAZcVfEqt+5RyoXqw4JPtVa8hlEgaGdScfT+VVGmnjP7yHI7kd/yrt5eRcpzp82psiTyVl+WQlgNmQDgn071n38Kq7IMn1GOh9KhTUI/lG5kcH7zEnAqd54rlCflTafXOfesnqXaxxviCMRaoijGdqk47mo7qVobOeZMFkjZlB6ZAzUniVv8AibJlsnauT+NV7whrG5H/AEyf/wBBNcDX7x+p2fYR4+fin4ob7i2Mf0hz/M1FJ8SfF8n/AC/xR/7kCiuJH3j9alBr6pYSgvsL7jwnXq/zM3tR8W+I9Qjkiu9UkkjkILrsUAkdO1UbfW9WtljW21G4gEWfL8l9mzPXGMYpmhwW15rFpa3bSrDPKsZMWNw3HAPPHeusk+H81xqTwafeRrHgFBNknnsWCgZwM4HatVSpx2iiHUk92chLqF/K26S9uHJGCWlJ49OtVy75yWY/jXb2PgOOZo3XUxcK2W2RxFW2AlWY5OQAwxxntnFa9l8N7S+1uHT7SW8k8278gLgI+0jJkJOQUUA8gc5HTNNtJE3ueZ5JHPNGa9M1Hwj4fOu3NrPqEsjxHO62ZBEyebJEqquCePLUk5JwTwa881u3js9VurOLaVglaPcsgkVsHGQwAyPeqWqBsrbqaWpMn2ppJpiO++DFoL7V9QhPk4+zg/vSQv3vau91HT7Wyikllt12opYmC4OcD2K15/8ABuG5m1HUltVLP5C8D03V3N9pmqrBK80bqgUlvpXxmdYmdPGcqkkrI+oyqhGeGu+7KNjrmkeYBa61dWcnXEilf1BrYXW9Y2jHiy2Ixx85riIY7eW5dJZI40KjLEZA60gsdPx/q1NVGcraMuVNX1R9C+Jrf7P4enuLXAmjQMhXCk8jvXI6Z4g1NMrfQzKo7sFf9VNd3r4VvDrnA+6On19K5FIJpZMpE5yeyE11YpPmvF2PPwrXLaSuWE1W0uh8yqSfwP5GlYQ9Y5ih9DV2z0pnUGZCo/2kq3Jo9uqEFM8HgcVyqpUW7udXJDorHPXdkLlg00YlYdHU80yXR91lcSG4kQeW2FMee3rmtPV7MW9hB9nlMTmRRuUYyCeatASHT5Y2lc/u29PSuiMIt3aOec3ayPjuRQrsPc0oxilucCdx/tGog3FfUI8MlileGVJYmKujBlYdQR0NX08Qa0ocJqt6u/G/bMwzjp0rKJoGaYGpZahfSOlob+6WGRhuUTEDrnPJx1PetW8W8s7eT7HfDy2VVeV7pfMwB9xcHp3x7Cuct5JIJkmhbbIh3K3oasXeoX11CIbidpIwdwXAxn1oFYrmVmIOaYWpCCKYxNMB5akLcmo93FOVS1IR6N8C9TfTdX1CaJ0R2hSMbuhyx4/SvTNa1XUrixuI3KYeNgcD2rx/4Y+XDPqE00UD+X5TJ5zYCtlsHoea7q51yaRdubPaRg/6QTn/AMdr4nPMP7TGOVuiPqspmo4derMG0suJd/mZyMYXIJ9/Spfsbf3TVltTEaFV+xr/ANtCf6U0a02P9dZ/kf8ACudSlY7W43PoTWYUu/D7W8hYrKgRv4WweDg1zvg/wpY6JfC6s2nU7CoVpmZcH2NdLOf+JKhOcYXryO1R6fnI5H/fJr08Uk5JtdDxcM2oM0L8yLpk0meQoI496rzcqfpVrUudEueckR9gRVeRfk/4DWEtjWDvcxddGbO2P/TROce/rTkXdFIv+yabrn/HjbH/AG05x7+pqa0GSw9a6IP9DKSPj+708+e2Z15duAvvXVeHPhfresaet/8AaILO2cZikuSsfmf7oLDI96Z4Rs7G/wDGNtbXjKbf7QTIDwMAkn88V1virxbd22pzQ6dfEHOECEFgBwAOOn0r66FPmV72Pn51HE4fXvAt9oksaahKVWUkJIiB42P+8CRWdZaB5115M1w0WOpKVq6t49FnauurX0fl3TfM0nr149PXPtXN3Xi7w00rMmvRMxP3jkZFElFO1yVKTM7xHDJYa39kguXMWFIO0AnOf8K9/wDCXwW8P6t4f07UpNc1Em6tY5iEWMDLKD6e9fN/iDXtEn1LzoNVt5dsabWyeSCcj9a+k/hT8XvAdn4K0jTr7xJax3kMHlvGAxIwTjoPTFc9/eepd3ZDfE3wa8Pab4f1O8g1G+ae1jDp5rKFPPIOBXlsnh3To3UuZxGVyfn5NeueOvid4J1/Q73SNE8QQ3N9cBdsSo2WCtuPUegNeI3uoNcXOeCoPAPOa6cPKPs3zK7uZVlNzXK7Kxq2/h/SNqSMzEZLFWmwdvbpXc+BtN+HF5qUOk6po4aaR/LSaC8d9zH7uVHr3x0rlfD+rXSWhSK6022+Uk7bNGcD6kVu/B2Y3HxT07zpDOPOdshQgJCMQ2AB0PNS5811Y2dPlSd2ek+M/AOh+H9Khbw3pwtbiecLK4YuWUA4HzHHU1wmpW5s22XzID/00tQR+amvXPi/dXFrolkbeR42e52kr6bT1/KvIfFur29nopvtZunCbxGH27uT0GB9K+HzeOIeLbjZqy9T7DKKcPqfPJ23IINJsdRU+S6DHV7diwH1U81KPAt+wDJf6cynlSZsZFcbpvjPw2uowrZ6wYrlnCo3lFcMTxk54r2a3/0m3juJLSyZ5UDsyjgkjJIx2riVOvF+/Hl9TaU6T+B39D0GKQSaKCu3IUZKHB/EVJpsgUjJxzVa3GdCAYgnbwGXH5Gp9PjbP8fUjrXq4p6x9DycOtH6mpqsgbRbnBz+7NMYfIPpWZ4n1KPTbGOCWO4kN4WiQouQh2k5b0HFaAfdEp/2R/KueUro1hGxg6//AMeVu3X505wfX1NWLH75qvrgzp0L/wC2vODzz6nk1NYn5jXRDb5IzktT5g/s/wA1p7aNczzOwVicck8CsvSl+y6igu18qaGTDrJkEe1enazpfhjQZS2o640s0jmRIo4CWAz69APc1554x1CDUddnurZGjWXDbHcMc45ORxya+qhzNe8jwXJXuZGrPZ/8JJbeZDBNEQxCnAAIIxj34r07TfGVq2mR28nhTRhOFA842abm44/h259+K800xYLbXLb+0YJJlkjcRpGVOWJTqTkDjPNe06dp1nFZJLGr2VvsDG2t5AzOf9p8foK6sPSxcpqVGzj57HhZnKLnJSunbvY5e/u5NReIL4biIclIzHYKAW54+714NUVma3VhLosdsOm5rEevqF4rR0W8v5fH11rRF7bafGirFbNMSjNj73vjn8Sa7G51W3uEdlR923LgZ4HqCOlfWwlWS5XFJry0Pi62EpO04VZO/meVvrGm/wBp2lszQxBnbcwtwGQ7WxztHB9q526t1a8YQsqZOVBPH516LqFna6x4i0u0kupo4pLg7mDDcmEY5DHkYxWRc+CdYkN1dW5jnijnIjkcEfaFxneM9s187mUnHEOM2r2vorH2XD1N/UuZXtzNau/RFbw5pWoXM1sbpbaztQ+2S6LArg+wPJr0n4O+E5LP4oTXQvLa9traKRo5Ym6k/JyvY8mvPPDvhvxFezvNp2mXrxWtwIruNV3KcjkDkA8Y4PtzXq/gXw/rHh2wnlu9JvhPdymYyxruMa/wghSSP8a8arWVO59PTpOqkm7HbfFCGK5060hba5WYtg844rwT42Sf2f4NDJ8g+1oOPo1et6/DJBeSalcySeZcIiNHJ1UgE/hnNeQ/H2C51DwdFBZQPPI17Gdq9cbXrw68oPFxbemh9DhIVIZfJLfU8JGqeZqUXmCGRSykHAbrg9fWvtLw3b7vDumtjraRH/xwV8q/DTTILPQY4dW09YpXvmLefFyUCnGeOm4fnX11oNoy6HYAYAFtH2/2RWeMrRqz5YrY5MPSnCHPJ7nQGHd4aeN1kCtEVYdRgj8xXIWvhuwi/wBX9qQ+1zJ/8VXdXgRdOlChSQp+62GrFjUyP/FjJ/h96wxcYtpSV9B4WTs2u5kXGgq3lTR3Vwog3OVaRnDjaeOTxXXK2IU/3RUUOnXk1pMIYXbfEyqSMAnHvWhHo18Yk3CMEKMjfWEcM0vciayrxb96Rh3sQm0+JfVgd2Dzj3PJotQ6seEP51pzaPeJbxp+6Lg84fP6nmqFtHM9y8ccbOyEhgozg11qnJQV0cznFydmfNPiy1uNQ8cX0kXywef5TPI3A28HA9Mg1FJ4a88OsDJIynBULg/UDvXoM3w98WSXtzeS6DduZppH+Rhk5JxkEjH5GrC+FfE8ENuh8N6tL5aAEbRgtgcnBPfPSvplVj3PIUDxrVNAtNUSK21uaeJ7Rj5RRgAOgHv+FVJxfxB4LXVr1oF+VCyryPyr0y6+H2uSCWRvDWuCeSRyWkiJG3+E/KDnvWNrXgvWrC28+TRr6CNT87yQsFA7ElgOc1pGcb6MylF9jxzxF4YfSNWa3uFldpUjm3vI2SGG4EYI4INdJZeD9S0e5W31eQQ200XmRNa3LMzgnocnjijx9NJNq9vHLvMlvaRwtvGDxuwPyIr6G8IaPY6hosa6tGl/GYht8yNSc8e+eMexrKTSbKpwTPPfhP4Q8GR+MbDUrbV7+WWIOTaXkuRv24wQevUmvoae1s7pE87a4H3Oen/1q8G199IbxQ9np6eVa24CQvboF2OOS2RzknjJ7CvU9F1H7Lawpe3PnQPsEExGGBYDCv68nAI69655Raep0xtb3fwN/SlfT77UUtI4ikpilWNHCc7drE9v4RVrUtVudP0m4v7wxK0agxpHIW5PABP1NZH2mFdSR9x+aFl7c4Yf4msP4pXPn+DLyC2bEhAbOOiqck/yrNotblX4ia+Tp9tdzzB08zYD6ACuWtPFGmphkvoRJg8GMN+hrE03WpdU8NR2F2YoXtbgYlLf6xSDx9eKlFoFXcbXejDJfIOffBr5LPak4YtwTtt27H1OTtSwi+f5m9Z+LrRpcNqZjHtbQH+a1sjxZDgY8RXYHoLeD/4muQtoLVSDcLLFgc/KCD+Rqz9r0D+KZs9/3Rrxqsq8n7rl8juUKK+JI99v1VrCSMyR7ipAVx3xXKJc3trJ5UlvESO6uSKWbX9PfJW4MpH91Sc1Tudcg27goXttb71elneMcIKVGfvfJ6Hk5dh3dqcdPuPSPDszTaLbSMoVipyAenJrRzxXDprl9a+F9PuNPijkaRsFG6kbiDjnjFS+E/E2s6nqX2W/0iW2T5vnK4HBHIP4n8jX1+AnKeFpylu4r8j5nFw5a80u7/M7XT445EZmQMQ2OauIiIMIir9BiqWkH91J/v8A9Kv12cqe5yybT0GlFPUfjSeUvvT6KXs49he0l3M7UGaJ9iHAxmuB+MBkbwDqW0gtiMjceM7xXfap/r/+AiuM+JRsl8HX7agJDbBQWEYBYnIx198VCSjLRG6bcdT4w8dq6+IrjzJRKzIjbgc9RXtun+NU0vS4/Js/NPkoshPBU49e9eN/E3yf+EmLQRvEn2eMhW645/8ArV6pcW+jyWqzQ+dDIYlGwD5WOO1dkUnJ6GSbR698B7HTdQstS1uXTrcXb3WFcDdsUoDhSelepi3gx/qk/IV5V8Ap7PSvBl9JeXUVvF9tC75HwMlRwDXo8evaIy7l1iwIxnPnr/jXNUcOez3HeXTYh8VpHb6DczRIiuABuwOATz9K8QsdRfWNKkEyoWuI5FX5s7OSAM/TFey+Lr2yvvDF7HaX1vKSo5jkDYGevFfOV5oGp6aPsNn4mRZZYTM8eRxu7ZGdrdOPfrWTpqbsvI6aNRxjdgNIg0Xz4o5meWRlkkz0HB/+vVaW5m/hn/8AImKZ4D1W8F/DZXEz3QuZTbszn7iojMAM9ehrr9R0q/edvsrW6RFePMUkg/liviOIYRWPlzPdL8j63Jqv+yJJdWcc91cMv+uXr08wGqhnus9E/wC+1rqbmG+tYw09xpYZBllChgT7gAmqB1ZM/wDH1oa/7JiY49ulebGg2vd1PSlUOljnmkXEcCqPrUYs5Jmy6uST028VpGa3MYkjaOTdwpOR/KuWupL6+maaC6tTAhJJE7kfkSc/pXFToTm3zafIPaxWx7d4Ghi/4Ra0R40fbuHK5xz71tpaWqyrKtvEJF6MFGRXM/C5mPgy13b873zuUqfveh5rqQa/T8CuXDU4+S/I+Dxmteb83+ZPox+SX/e/pXPt4wurzxpceFtJ0+Lz7ZN8093IUXHH3VAy3UfrVq4fWF06Y6Gtu10JBxP90rg/1xUGt6ffX9/cTXGg2dyILXfZTrLsm88AfLuBDKpJ4we3NdyONpXNW+u/EFjZyXRs7C+WNSzRQyNE5A5ON2QT7cUvg/xLpvijS/7Q01pNqtskjkXDRtjODWFDp95qEGn2mr2urRw3SyrdxrfSMsJUjarMDlgwJ5J7VY0G4XRdAt10/wALyWiSXZga1iOGTkqJGzyQcAknoDTJsrG9qn+uH+7XD/FL5vBOoDgcL16feFdvqmfMXPXbXC/FaVIfA2pyybtixgttHP3hWTdpG0F7p8gfFDK+K51bqsSA8+1enicLDbvCpPyDIfvxXlnjeOfVNZur21hl8tgoQNjcQFA6fhXfeHtb0e9ggtXne2uRGBsmjIBwPXpXRCcbvUzcWuh7V8HdDs/EHhW4/tBrhDBfs8Rgk2FSY8Z+uCefeupHwv8ADewKkl2gGcYZeM7s/wAP+03+QKy/2fwo8NX+x0dTdghlOQRtFeliuath6VSblKN2PnnHRM4XUfCWleHNA1W7tWmlmniCM8mMhQxbAwB3P8vSvmjXRatOs1gWLMPny2a+tPHx/wCKTvv9yvkWZlKZ2hTjqKqhCNN2irI0UnKGv9bGh4OVRq2nGabyEF62Xz0HkvnpXfTyaVPGun21/e25L7i7NJGX+jcfoa5LwBHZXEctrdNEWacNGrkDftU5UHt+HpXeNDNpcEm6C3a1xvixJlkX0GevPP418jn8b4ly5ex9RlElGglfuZE19aSItnYXlnO8Q2MHBZhj3GWz9axZLXWPMbaseMnH7o12Nxp1hcTFdQtLe6m4YYt1OwHplj3q8qWyqFCkADGN3/2VfPKso/DE9bc5C4sdHt32yalemQnmEzlyfwPNQQRaGbtobWOGSdULMQMhQOuevPtXXDT9JktnQwwq7jBOzG4+/qKr+H/Cuj2FwbtriW4u8cySEbUz6KOAK9Khj4KDWrl+f+Rxzpy5l0R6B8MZlm8H2zIhQB3GCMdD1rpi1ecWWtSeHbU26ahZvC0haNZQARk9Bg5NMn+JTWwZrjTgYQceduCJn8ST+lfU4fMKHIlex8/XwFaU3JK9z0vQmyZ/94Vqg1598J/E03iSXVZvJEdtE0YhIVhuzuycsAT+Qrvga9OnNVIqUdjyq9N05uMtyUGnA1EDTgasxKGrtiVf92uC+LmX+H+rqqliYRwBk/eFdzrJ/fJ/u1zXipxHod1IVyFTOMZ71x4mpyRlLsehhocziu58kTptOGikB90IqKKzluJ1hihnd2OAqoSSfTGK99e/jkxGqma4P3LeFVLN78jge9UvOube5vI/sht7mNd2Xb92EPcuCMY9DXiwzao4uXIvv/4B7LyuN/i/D/gnX/s3aXd6T4Pu7e8iaF2utwjY5KjaOvpXqQrz74HrcN4dvLm4kDvcXPmAiMoACoxgEk/54r0EdK9/Czc6UZM8DFwVOtKK6GL462/8Ite7iAuzkkZxXzbFY6DJIytJp74OIy4aJZBgfMSGGDnIAA7V9H+Pc/8ACLXeBu+UcYzmvnXTtHvrW/muNPt0VEfDwrO0chU8gkMCpyPTFeVmlZ05q07ad7HrZVRjUpvmjfU2NC8OWsEM5kmtY7W4YFkgTzenozFsH8K6iS+s7iZVhbCKmN7KxGfTHXP1rLjutNglEEclzDclc+WyBg3tkjj9angmeZmWdLdCDwJrdckdu4z+lfO4jF1a1Pln9/U9ilh4U5c0VYtRQzmfznS3IBOzCHBHqRgc/XNOazRmLFGyTk4uZQPyzxUYtYWHmCe1Q5wp2Ov4DORR/Z6HkzTE+ovQP/Za4VfodF0Txl5BhrdDjuEB/lUflXSPlfIwOikmmWckghBDsDtHQ1ctpJGX5nY8Dqa5qNkXUuYtxY6pcXJ8yZYExx5UIcn/AIFwaz9X0jZIrLufks8k6AsfZQCMH3rr4ABFNgAYBx7VTjZmJ3En95jmvXjNqSRxczs2XvgA8jw6szWDWa5i2q2eR83PJOa9WWuI+Gn+s1D6p/Nq7Va+vyyr7TDRlbv+Z8zmStiZfL8kSCnCmCnCu84TM1s/vo/93+tcN4+v2+wS6bb7d0i5nlaby1t0/vFv7x7AfWu41z/XR/7v9a+f72aa619obqV54jfyZSRiynDHHBrzcbNxTS66HrZfTU5K/TU1dDnkX7TLprR3Us0ISGWbAMpQ8hf73U8nHNUNIsjfTXEF89wJ/M8yW3kYRMT6sD94fmKh8TO0fh1vLZk8u7kZNpxtIY4I9K0fiC7jwto90GYXAkjxLn5xleeetePKEVJRS+J2+492Mm9TqND1nUvD+jyHT7JjFLcLk3LPIxBwoYE4AX6mulm8XapbIQ+mwXEzACKGOT52b1PZV9+1cXoMss2iXnnSPJ+7z8zE/wAA9allJHhcSg4kkaMO3dgSM5Peub+0a9O0IyskYzwdGo3KUdTe8XeKItW8PT2P2Z8iSIXRiYkKm4biDjkdRke9czrdna29m2p2q+SYI95WNvldByQPQ4/A9wa2dR/d6jowj+QfaDH8vHylG+X6cdKzdSUf2dcQ4HlC/RNmPl2lkyMentWFerVxLjOci6FOFFOMEZ2qxx3UbWqoZZlhW4hlaDBTPTOM56cjGKmdNpgEbRJbTRjndvRJe6H+6PToKt6qAviKYKAB9iXp/wBdDUUoC+JrdFGFks2LgdGIYYz61xNRUNjrUnfcbcaXcR27M0RjUjDPC3BHuBnj6jFUV0u8ZQ0c+nlCPlP2thkduAau2csia28KSOsXl52BsLnPXFSTWVm0zs1pASWJJMYpU7XaQ22f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6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oi/eLx3qHxEu3SsjIzMuR+DVsmFWXjg9jWf4zuEl0eFPsscDxuisUz+84b5j718Vl7vXj6n2+MVqMjlR0HNWdP/1zc/w1UX7tWtOP75v92vrrHzNzRycDmrGl83D5P8NVGqzpX/Hy3+7UNFJl6bj5s9OtSaf807YPG2mydMVJpy4uCB/dNTyl3LzDKn0qawQGU9PuVEV+U9qs6cv748fwmlyhzE5U/Sr+kR7pWz/d/rUBT1H0q5pIxK30pcocxqKO3pVmzOGI9qrDpVi0++fpRYlyLg6VYtTlj9KqCrNp94/SixNyzXH/ABDnjt5LWQrl9jbB+Irse1cR8So981kf9l/5iuPMHbDyfp+Z1YHWskca0TN856nml8v2NXNvyD6UzbXzdz3rEQrM8YHOkICOfPXn8GrQlleGJ5Yw5YA4CDLH6Vi+I5pJtITfb3EQ85cGSMrnhvWuzLYv20fUxx0v3UjnR2q1p3+ub/dqqvQVc00fvm/3a+sPmjpdC0ePVcxrqEUMwVnKNGx+VRknIGOlOttNkiut1vvuYigxIkTAEntyBT/BtxBa6q8lzMkSG1mUMxwMlCAPzrb026tbq90q3kvj5UOm42LMUUTAthSR07VLKuZLWlx5piMEocdV2nP5Va0+znF40RhkEm05Uqc/lXS3F5FHZEefDFciweMiOYsQ3mAgbiSc496dpV4ZIbJRJHPI1qyThptkn+syMN1yKQ7mXDp0821Y1BY7vlzhvlGTx9KlsbORXRsAlwQEH3gQR1FdHbSWsFzDGt6JAs82JGbn5owBk/XjNR2sqw2UUc04+0hJhnduKsSvf3GRSFzGfJbyRttdCrehHNTWMMiy5ZGGRxkda6NYrOysLWOWRGuHmRyc5I5559MVW024YtcbpldxMrRiRuO+cVFNNq8uoSkuhVMbLwykfUVLaL+8P0qxfKAVKs2WHzIX3befWo7UfvD9KuxNycCrFoPmP0qLFTWn+sP0pWC5YFcn8QE3PafR/wCldbXJ/EE4+xn2f/2WuDM1/s0vl+aOzAP9/H5/kci3AqLNSH5hmm4r5ux71xt3EzRusf8Ao9zj5SeBn+n4Vymvzal9kNtfhxiRWBJyDweh6V6FIpcbXAmHo4w359DXnHinUZJ9UnsUkzaRFWjUjkHkHNejgY/7RGxzY2SVCVzLXtVvTf8AXN/u1UXkCremD963+7X1B86a9haz3lyltbR75XPyjNX9FsbqTUZbdYW8yNTvB424POSelO0e4sLPTJzN5r3Fx+6xEQCkfBJyfXp9Aa27e+06+hljSZrea4RFkMnOWToWI7MD+Y96TGVrixuLeLzGVWjzjejBgD6cdKs2FrcR+XcSRMsUoOxj0OKktLW1j3LdalGEfAKwktnnqePr+Nalpe2F1PPF+/iSVAIw+Nse37vTn2/GkO4v9mXnH7nkgHG9c/lmn2WnXUkwfyyqISrBiBlh25qe9hiuLtplvLdVYL1Y5GFA6Y9q1YJrS4jHzRPtcgGUHJG1Rn8cUEy1Kb2k6o0hjOxcbiCCBnpUumQSSSsUQsFXLH0FaEclrFEyjBDONyR9CuCD/OtHTNOVoHNpJ5kYVt5BG4sRwMdf8mmkRKdjMEMnmeXsO8dRUttE2/oOnTPNaTWs3kCP7Pc+a3B/dHcVH9KdaadKz/uoZDxkMwwT9M0+UnnKZjbGePzp1r98/StGLTppJUjET4wMkoMKD6ntUa2hS4ZUSdlwdreWfmHrQ4gpkdcn4/jaT7GFBP3/AOldiEjJ6v8AlXPeNbNJYbdjJKoQOx2gcjiuPGUfaUZROvB1VCqmcQIY4wA53t/dWn+XN2sxj/dFXYwsQxGqx+pxuarQtiQD503P+1XgunGOyPdU2ylbS75kDL3ry7Xk26jcNtHLde/Vq7zSrtGvYUEh5cDBrB+IFpa28kbR2yxSynczAnkZPbp1zTwEv9ph8zTNqTjRfyOSTpV3TCPNb/dqooFWtN/1rf7tfUnzBpKeKvaUf9JP+7VFQMVf0n/j4b/doGatW9LP+k/8BNUxVnTDi5/4CaAZsA1q2Fld+Usv2WZoyThghI6DvWBPMVjbHXFdnFcX0cEOmxzSxCOCOVlDHB3qCOKTdkS9yqqyLw0br9VNbOg6l9h81fKJ345zjGAf8azzbTSH5xuPuKcNJWRkEkSfMwVQwHJPQD3qVOXREyjHqzpW8QQ/ZBbxxhGAHKuBjp+Pbv61MniKF5d/kktkkkyDgZzisAeE2YbjpwP/AGzqvP4aiT5f7NjBPH+rq+afYy5YdzsrbXLS3gSZoxJJsZIlMgOB3LfWq1vriea+5GKMc7Q4xjaox7cjPFcyvw3vQADp8ZP/AF2FKfh5qEalo7MJgdROBUOdT+U0VOn/ADGsHXf1HXpmsHxykstikcSsflfO1c+lULHSYbnUTawTlriOQxkGVxhh2zWg+m6jY6tDbyXciRzIdyrMx3YNZOTqxaNklTknc5m88+Jp3FrIEQ/MxXAGelSrcfKPpVrxcsieHdQmMkrqpG4s5Y9fesa2fdbxN6oD+lePiIKEke5Rm6lPma62/BHKaHcudYtFIU5lFanxS1CLWdJs9S+wpZTRTPaFE4BVOjEep61gabY3VnrWmyvCdjSIWZeVUk8An1rV+IYWPw9axopAN27c9yVFcuWpqtFPv+h6vECg4KUX0/U4Lc2at6ax8xvpVUdKtad99vpX1R8YaKscVf0hj9ob/drPWr+kf69v92gZrBuKn01j9pP+6arDpVjTv+Pg/wC6aaEWrp8IT7V6v4d1XSpJLma6hSSf7FaKAw4XbH/WvJL8/uW+la093/ZumT6iZVIkghXaOo2qBz+dVDWcY92Y1k+XQ6jxD47exkKadY2Mjj+ExbjisnU/itrlm0R+wafGqsG3vAGCt2xtGQetcbfahBJ5pSMb2wAwIXqDz1+n+RVr4S3ttc61f6fPA13FKFcC5G3YQT0619Y8DhKeGlUmtUfP0K+JqYpQXwnoenfEbxTqNpJNbyaZF5S7iJlI3KehAx0qHw/8VNT1TxVHo8psZIZIJN+zaXDDjt0/GtG9jSG6lgbS2kRoVWNo4jIuc9C3/wBauc1my0fT/FunNFZfZtSnWQIVUbduBu5HHp7185UnBX09D6NYdOPmetyeGZXkZ/7Yu13dcAc1NFoM0MTKdWuWXYVwQPSsJvD3ijzXkTUosuecytj8BjinxeH/ABNHE6G/iKMjcGViQSPcVgmcXyOI0iOW18czxycFrpGHPUEda6vxF9la7hRZAby3kw6g8hXGR/KuPvZpLPxy/nfeCW7gjuAMH9RW3rryHxfvz8skER/EGQfyxXBh1yxlHzPRxF5SjLyMDx1eLbeAtYjQKHklGWYdh/8AXrndN+bTrZuOYUP6CtD4pxTSeENQht4/Nd2OFBAz371leHnV9A058Y3WsR/8cFediVeS9P1Z7+Eivql/736I888NDxVqGtafPeW959lilVmLJsRQPapvEl9f30Ttd2V1ZxRXLRwrMRhwOrDBNd8Jp5G2h9v+4uP1OTXmWq3t9PdG2u5DIPnlyepPmuv8lFZZdBe1v1Ns5xbrwT5bLyKY6Va0777fSnQ6dfyKNmn3rZ6YtZD/AEq5Z6VqUbnfpuoLkDGbSTn/AMdr6A+Y5k9hQavaP/r3/wB2qVxHNbvsngmhbriWJkJH/AgKt6Kczv8A7v8AWmO9zXB4qxp3/Hyf901Wqzpv/Hwf900DJr//AFL/AEqp4tkki8JXlwD1hj2/N6Bfyq1f/wCqb6UmmaSPECjS7ySaK2vNse9OowB0zx2pxSck30t+aX6kTWl/X8mefprGr6jELayt98oUMAjnd8vcZPXmrvhbU/EXhnXrbWtWtpxaSEQyu5Bwvb8s16LP8GtMXj7RqZUdxKg/9lqDXPAmk6fpcUd3Y6xeoGUCaN03RADAGAnI5/SvblPng1zWR59CrGFWLitTqJrdbhJNZh1a3FrIPOM5vHDRjrgDG3H1P4V5zZeLX8UfFu3khctaW0MscB/vcDLfjVHQYdMv/E1roc+i6gIC7KVa+G3IB+8vljjiul0/wNpnhnVE1Ox+2CUZTDzKy8n0Cj+dedKk+WUm72R6+Kx3O40v6se0vceNVJ2Ws59vlxj86fDceMnLrNbXAQxn5srwcegqhJ4y8TpIyjSbgqG+U/Z2OR+VWrHxb4gl3R3Gl3CMYyQywsVzjpkgVp9Uqr/h0fN3hZe9I82+It9c2cOk69FCsk202s8R3ZOJBnGARkZJ59K7HUpPN1DSLhcHzEbJz1+X/wCvWVp/iSxt9X0/QJ7edrm8BmywUqhfJwR1P1A4703TNZsL7Wjplv57S6WzAlgAGDMFPTkY4xnGa8ppRk33PcV3FLsYXxjtby78H31pYxvJcSlljRDgk+1Znhm3vIPDmmQXEEsc0dnEsisOVYIAQfxrpfiBLLbWiSxcOszY4B7ehrIg1GZ4I3Pl5ZQf9X7V5tdpVLHu4WvNYZU7aXv+CID8i+Z29TwK4+bQ9bm8ppWtpdLfUdlu8SYkUyNzuPcZxijU/E0bPthY3L/3icKPpV++uvEVh4Lk1pNXieOJI57ax8hQV/eAZJ6kZIP4VzZZUi69kLNoSjh7nbaxrWq6Rq91pxmxJbzNGABycHj9MV6v4V0/UI9KtrjWbp5LrHmFSxxGD2/LrXyZF8S/GH9sDUZLXTp75ZAxaa2Y5YdM/MD+tdNq3xk+KMuj3CXemafFDJGVklSzdflPod/Fe4oOUuWrPmV9NLW/z/A/MuGssxuFqVatSs5p3UVzXSXn59Pv7mt8e9UfUvElnLgeQbXdAcHJTzGGTn1Kn8MVyOhf61/92qWt6p4l1y3tNe8QWcVqJlW2s40QpmJF4IUkkDJPOea6vw94D8SS2aXbeRb+amRHITuA7Z9K1k4rqfX0IzUEpashBGKs6aw+0H/dNaP/AAgfiT/ntZ/99Gp7PwR4ggdpJJrTaFOfmNSpR7mruZeoMPKb6GtbwFJjVdPXhgkoIUnA5Fc1cXQe3Yn0rtfBwRrfw+vCnz5CxxzjiuetWVOpCL+07fin+h00Y3pVH2X6M73VrjVp4HFnY29rJtIVxcbue3WsGd/FitJ+9tAGZWBaQHbgcgDHc12twYo9oidZQevy4rOuwsit+7APXivbij572luiPLtY0DxLfXpuY/7Pt34+aNhnjvnHXpVmQeJ4UtxqjWM1smA7o/zkjofc12sU1kNL1OSaVIvKyoDOdzNx91RyelYeozLNpaS4PEqhgw5yGwRWOJklSn6M9ChOU5wvFbo7k/ES0XzP3afKcKC/J9/ap7L4gWN1K1v5e2TYSvOQeK2W1PRF3b0h+U4yUXn6VNZahpFwzLCsQYZwDGBkDuKw+v4J6K3/AIEW6ErN8r/r5Hicl5dN480MrqMUUUsAJhI5+YklT8vVu3zCmeHbi8bxzrsc+pRTxb1KQqDzh1GR8o+7nBwT1FW7u3Wfx9pF4ulWjkxkpcM+HC7myQNw5Xt8p+tUvDsElv8AEDXpm0e1tVZlLXCNlm+ddv8AEfvDJPyryBXNGvzQ0XQ1dLklr1LfxCjaS2UbSw85hgdTxXP28ZWCNdr8KB932re+LUskelSyRRiQiRsLnGTj17V5qnjORVCtY6uCBg7cEfgd1eFiaidV6nt4aL9ktA+GmkWOpeJEt72ATRCJnKN0JGOv517IdI01ht+w24TZsCBMKFznAA964L4a2/l+JN2xR/o79Fxjkd69MFTkMpQw/OnZtizqEKtXkkrq2zM46JpJUL/Zdlgf9M+fzzmqt74c0FYDO2j2TOpBBKE4Ofc1uiq+q8adKfYV7Tqz1fM7ni08Fh4yTjTS+SOK8u21Px9pcV1Csq28UssasOFYAYOPavQFZvWvNvDcm/4kQg/w2kx/Va9IWp3SbOiSs3YeC3rVbVZGSxYg4yQD9M1YFZ/iGTy9Kkb0INNJXM3ex4cZg1l9VrudDkZdL0TymdHLt86MQ3bpivMI7r/RB/u12Nvqmow2tpFHp995MEayQXNtbtISxALD04IFZYyN6lN2vZ3/ACOjCySp1E3urfmei3zarGqMuoX8XOD5k7jP4k1ANRvrWWEz6lfSK8qoQszk7SQCetcTceOdSuJEt7qfW5GDDaktgxIPrg1PYeIr+G5WY6fqkzqxIMmnZH5V60MdR3af3Hlywk2uXmX3neeMdVNh4l0/TxrFw7NCwdc7fcE4xz2/Cud1TVZpriG3e4lliMnIMpIP4ZrM1rWLrXLhbi80nUTcKMLMunlWX8arWenXMl7HcPFrDlTkK9pgfpzXPia8a1JxSd2ux0Yen7KcW5Ky8z3ud/B6tIJrZcx43ny3IBP86uacvhiV2+yW8YaPOchhj868ofXNekORosi+/lNT7bXtehf/AJBLrwRkxNXkxw9RNfuofcjpdSm1b2kvvG+JtGhVIvFmmxS3F9ZqPJtkAYHDnB4G7gHO0HnFR+GtCSKOTxRdie3v9QA8y2kAAjLOCe27naDhicVp6PcaVJpuNStbu3uk4IAOHHqOKRdU0uA/8e92qEnDPCwGe3OK9CMYKCUmkckpTcrxi3qZXxMHnaUQOT5rcD6V5kLSbH3f/Ha9J8WypPpyybWw0w5ZSMZHoea5g2q5+8n/AI9XwueVHHEL0PtMpivY/M0vh9JbzeIi0UTIy275+Y+q+oFehVwPw8kjbVnGHVxAeH+9jI/2RXeZr28jVsIl5s8rNnfEfJDxVXWmxpc30H86sA1T19saROfYfzr2HsebHdHnvgyTf8TCPSyl/wDQkr1FTXknw+ff8TZ/QWEv/oaV6ypqtkhS1kyTNYvjSTy/Dl1J6Ln9DWxmub+JMnleDNQk6YjP8jTT1Jex88C4xbYz/DX0L8NooLjwdZiXGcf4V4bYeEry90mK6ivIFaWPcI3B/nXunwtVo/CNvGzZKMUJHTIwK0xMXGpC/n+hxYPF0cRCpGnK7TV/xOiXSrL+8fzNSLptmP4j+ZqwrH3p+TU3fc25V2I4bKxU/M+PzNbemt4fgX98qyN/1zNZGaRvun6VaqNEOkmdONQ8OAcQJ/36NB1Dw6f+XdT/ANsTXMg8daAfeq9qyfYo3bqTwzOpzAUPqsZFYtxaaaxZYvmjPBV0OCKbkeooyPUVMql90VGkk9GcX4/s47W0tVhmYwvcqAMHcvB/MVjizUjO6X8q3/ifPHb6FFcSthIp97EckAKa8hbx1EWJTTtUdCflYOeR69a+PzjAfWK+jtZH12U1JKh31Oy+HWpWLa21pDeSAmFjHBKQvGR91cCvRAa8ZsiTrmhSEneNSQBu4BVsjNeyL0r2MugqdBRj3Z5WNm51bskqh4jbGjT/AIfzq6KzvEv/ACBJ/wAP513vY5Fueb/DI7viTen009//AEZHXramvIvhZ/yUW/8A+we//o1K9bWql0JW7JM1ynxabb4A1M/9M8foa6muS+L/APyT7Uv90UR3FPZnmljcaXJPo9jJcTC/tIA6RLkKT5WTnjnjNetfDX954VhkdRl3Zvz5rw3T/wDkosH/AF7/APtua9y+Hf8AyKlr9P6CujGSvUj8/wBDwMloqmp2bd4wevm5HUKq/wB0U/an90U2PpSisbntDgqf3RSkKFJCjpTDUVwzCNsE9DRcEi2Me1OC+1Zru424dh+NOaSQJxI449aLhY0cD2oPSuRF3dGcg3MxGG48w1M91c+ZCPtE2Duz8554qXKw1Eh+JyxnQ4jJ5Sr53JkHygbT19q8yB1gACP+yWT+EreqAR2wNtdv47mmfSUV5XYbzwWJ7GuFW3tyoJgiJx/cFfM5nXqQxHuvoj6bLKcXQ17n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j1nUP7yf981YTV9Rx95P++KowRdKtpD8or4KUmfZRiiwuraj/wA9F/74FSDVNR/57D/vkVWCBRzWlZ6Nf3QDCEQxn+KXj9OtQnJluyIRqmof89h/3yKDqt8OtwB+Arbt/DdugDXM0kp9B8i/41oQWGn2/wDqrWPPqEyfzNWovqyOZdjlo9Q1SX/UtNJ/uR5qdT4hk+7DcY9SAK6reQOIzj3OKie6C9XhX8c1Wi6i1fQ50W/iVuxH1dRR9l8Sf89FH/bVa23vPSVf+ApmvPtf8SeNrfWbqDT7RprVHxE/2QncMDvWlOPO7JkzbirtHTGz8S/89AfpKKY1n4j77z9JFq5oOo38ukW02oMy3TxhpV8nbtPpir41Aj/lpH+KYqG4p2uUk2rnOyxa5GMyR3X4AH+VUprm8Q4lmnQ+jAiuyF+W/wCeTfQ0rXSOMSQkjvzkfrSvHuO0uxw5ubk9LmQ/8CqN5rr/AJ+Jf++jXYz2GkXP37eND6qNh/Ss+68MKw3WV2R/sycj8xRbsx37o5h5rr/n4m/77NRiW4/57zf99mr9/p97Yn/SrdlTs68r+dVAmRkc0aoNGVbie4wV8+bGP75quqnaOvSrdxH1+lTR2uY1PsKbZMUWrRQcVt6PpF5qs3k2ceQv35D91B71WsPDWvF0V7ZI0JAZvNU4HrivZfBz6FZabHp7R+RsPJYZ8w+pIrWlhvaz5W7GNWv7OF0rnK6R4WjtQGihMsveZx/KtKXTfJXdK2K7q9jW3VrrzrcWOzJZuPLx3B715zrviEz3DLp8eIwf9bIMs30HYVpiqKw2kmY4evKu9EQXML7t0KHaoJYt0PH51B5buMtK+PRFCj86jGp37LtZ0wRg/J2rQh4iFc9FRq3PRp09PeK0dvZ5/eW0kh/2nzU6fZVP7uxUDH94U8mhTXVGkkN0YvuDSJldtovB6butBmBGPsarz1yP8KdmlBrRRJdCAjSoykfY0GR1yP8ACoH+bhrSBvwx/WrBNJmhxBUIFBrO3aMK9mrNjkhsZNVn0kE5iUx/RjWvnmpYzWbowfQtQSMJ9JuFib99ng9Rz+Bqxp9qrYVtyMOM+ta94G+yybDhtpwfeuWuDqqyb4rp1Yewrkr0lHYic7Ox040iWRPkw4PYjg1z2seCWm3SafGbe56+SR8j/T0rf8H+JSZxZ6qqW8rfLHcY/dlu24dvrXcTzabo9msWrXn2q4c7yVUZGf7oHQeldOFw/tYtt6I8+viHTlZI+bdShkt3khuI2ilj4dGGCDV6GH90nT7o712vj+10/wAR3ayrutmRtolQDc6ehHrWSNCtVAUXN5gcdv8ACsalF3tE6IVdLyOtt7cMgIhb8x/jV6ytlG75NpOKks4/3K/StCxiDMRXVRXvo5qr91mfq3kxaSy30kjWm8cITw3biuVEce47N23Py7uuK7XxRocmp2McUV4bYo4Y/JuDexGRWCvha6Qc6oD/ANsP/sq58xo1ZzXKjTB1IRjqzMjgeR9kUbO3XCitFF+Wt/QoYtHsbhZojdSOjBpAuD0/HisZV4qsLhnShdvV/gdlKtzykktEYXim4v7OxjuLGWBD58cbiWMuCHdVyMEYxk1mDxfbQ2FtcXNrP+9jDnaV3DIbBKgnbuKnHNdPqpsobB5tQVTbxlXO5d3IIIwB1OcVnXFr4dMiq+niZYkVWaKFmjRcEruxx0YkZzgGvQhFW1QTlJPRlNfE0YuEgm064gJdFZ3dfLQOqsmWBwCQ3A9Qeemaen+LZZbaG4msx5ckiRoU4Mha3EoGCfl5OM88fnW9eR+HhNc+fbRvJapG8oEZJIGAo4+9j5eOcce1QSpoMLpBHpr29y5VEiNo2/aEYZVen3FYZ9sVooR7GUpzX2jJj8YwTaveaXa2oub6zZo50jn/AHSlYzI2HK8nAx06/nWroetDVLl4VtGt8IsqCV8O8bDhwMYx24J98VLodn4XtZLq0sNNis5IQbmdZISrYkBBcluTkA556U7Srrw8F+1afbpC8uyNVW3KSODnbhcZxwfyOelJ01bRDjUlpzSNIJUqLVeS+gibbKskbcYVhjIOcH9DV2DEkayL0YAisnA350weNpI9i43HgZ9ayLmF45WSWMow6g1uPeQ6Yn9oXCF4bf8AeOoPUDtVrUTB4js4by1/0WN1ymY8sPUHkVhVoe0Wj17HHiKjjJXWnc4O8a1jLPdKzRjsP61fZXlYNcOXJA2xrycds1fv/B8lxEytqyxg9/s+f/Zqfp9gq2kaiUzBVC7yu3fgdSPeuOdKdJe9pcKNWE9EUZ1EcRk+zJwM43f/AFqzRq11jiGEDsOa27xR9nk9lNc2F4FXUm1aw4RTvc9Hs1/cJ9Kt2h8t/rUVmv8Ao6fSrlpbvLIdqk49K66EW5qxx1pJRdyedwyrx6f1qtdXFrawNcXUsUEK/eeQgAfjVm9heJV3Ajp/WuP+KsbzeBb6GNSzMYwABkn5hW9ZP2lmZUbOJsT6xocttIIdUsmYqcbZlzn86zkTK15VoenxRCLz9PuVkBG5gcAnI56V60i4GKLPZo9DDpRvZlK/023vjB9oMuyF/MVUkZMtjAJKkHjJqtY+HksYXt7C+ura3f70fDEDoNrHkYGBn2Fbapmpo461jcuTV7nPv4U094sLLdrNli03nsxYsQWyCdvJCnp/CPSprzw3DezxXN3dTT3ETZR3RCqjDAjbjH8R/IV0KR1IIq1SZi3E5v8A4RmyYq0jSlgyklcIGUDGwgDG08ZHqBViPRbSJ4ZEVhJDFLFG/wDEBIQW5+o4rdMVNaOhpiUkYkelrEgWOV1wcghV6+4xzVi3tlgiEa5IBJyepJOT+pq+0dMKVm0axkZmurajR7o3lytrb+WfMmZgoQeuT0q54StoP+Edt/sswuYfm2S5zuGeuaz/ABgP+KaveFOUAwRkfeFdB8OrdY/B9omzaAX4/wCBGsVT5qvyOfFT5YX8ynqEMnlthe3pWJY30dvZxRsPm213l/Cv2d/l7GvMrlP3gxngCuXFUXzJCws002W7o5tpT/sGucHSuiuP+POT/rmf5Vz1ctdbHTT6npdn/wAe6fSug8N9JvwrBtB+4WtTSrhoDLtxgivWwLSrR/roeZik3SZd8RL+5Q/7Q/rWC4BuLMMBj7XF/wChVu6gzXFlG54yQf51wvxP1GfSPCU2oWc/lXEE8TRuMEg7h2NdOIVsQp9NDHDq9JxPTJVRoX+VfuntXn/ljcfrXmWmfE7xXcqgbWZGLHBzFH6gf3fevTo2yvPWrxNaNRqx14ChKkpc3Uei1YjWokqxFWUUdc2SxpVhYaSHaAWZgqgZJJ4Ar538dfFTxB4o8S/2D4Tu5dPsDKYopITtkmA4Lsw5UdwBjjrXTCFzhqVGmktz6LaAjsaieKvnm70D4geGbSTWtN8X3k7Rp5rxM7ksB1yCSD+NenfBj4hDxvpk9tfxxw6vZqGlCcLMh4DgdueCPp60JRmrxdxOU6bSmrHYulRMlW5l5qu9YSR1Qkc/43by/DdyR3aNfzdRV6yaRPhdAY5pYWMgG+OUxsB5uPvDkVT8cqreG7nd/ejP0O8V0XgqzjuPAlhbXgDggs2OMkOTmsoK9Rpb2M8W7QTfdfqYXw/e4lbWPPvbu4CFVRZrtpgoxnIyeKqNHHhS2M12cOk2GlxXL2MRRphl/mJzgcV5xezSLOVyRgCt8Li4YKtzVVfT9TnhSdaL5XYsXh/0Sb/cNc/n61uXZ/0Gb/rmf5Vz5PNeBiHeR6dLY9Qt5GWFR5TH6EVoaXISz/u2XgdxWfbN+5WtTR13tLjrt4r0sL/GRwYj+GzSOTYLu9eM815l8d+Ph5d8Y/fw/wDoYr0XXXmg0lHhUthwGwuSBz2ryz4tpqWq+EpdPsrO5uJ5JY2CJC3QHJ56V042vCFRQe5jg6ba5uh5Z4fgtyYyFx847/7Qr3uFvlFeH6JoniCGRVl0a9Xa2W/dHjkV7XE/yj6VzRknJ6nrwV0XEarMTVnpJViKSt4yInEj8ZGc+CdcFrnzv7Pn2Y6/cP8ATNfHvguyfWdd/s2OdreaaMrFIDjaeDyfoCK+0YZB0bBHcHvXzx49+E+s+H/FY1/wjJE2nGRplQyYe2PJ2Y/iQ9AR0zz611wqWg+5586L9rFtXRb1bQfEUfgpNLg1y432byNdyGQ7fLxwAxHzAc8VifsvG4b4pnyWZo0sJvPYDAK/KM/99ban8RL4q1rTIdK0vRxpt9qDNG6yTDMihdzAHoikjua9Z+DHgCLwHoszXU0Vzq96F+0yx/djUdI1J6gHqe5qMPVvBt2NcZSXtIxhc76ZuarMaWSTnrULNWcpG0ImP42G7w/Ou0sC0eQP98V1PgGLZ4P09WXkK3Uf7bVi32nnWIG04SGMzYG4DOMHPT8K63SLG4sdKt7Lcj+SgXcTjPviooQk6zlbSxz46cVTUb63C9UeSflH5V5ffGNp33ZXk/fXI/MV6fe2mpyIyxyWyj/aJrzrUbGSO4ZmyDk5I6GubHKXMnZhgXGz1KFwRJaSIuclcDKkVjGzuMn5V/76FdDH0IqQkA4wK45U1Lc6lNouWGtRtbIRNAePUVuaDq0KyyNNNEke3qK5oWas22FIU9tvNTiz8sZkuIl9itclDMZxmpqOxtVwtOUXFvc39U8W2cMBR9scRI/eSnGT9Kym8T2imYqzO0P3lVTxxmsjVY9PYr9pe3UcYIU5/CkS7tbdRFDc7mPRRkt+X41vUxkq75pmdPCQpq0UWpfGVoycu+WH3WU5wenFSJLxWFdxx3tu4uZwrqSMbxjPtitGJjtq6E1rZnXSpKKehfWXmpkmrM3/AFp6SV2xmVKmbEc/vVPXFiuVi8xsYDDt0OM9R7VEktQahOAE3AnrW8J6nNVo3izltD0+P+15PMlkKqjhcheM8f3fQmvRkmxGoB6AVycbQxuXCnJrbSb5B9KS9yKQ3Dnm5WL7zVGZaqGSkElQ5mipmrpl0lvqMM0h+VTz+Vbt14v0Czi33l/FEcZ253H9K8/1+Xbpc3zMp2gAr169q4dtNkhcSNI7kA7mdQD+n8sVm80+qrlUbnNXy2OImpSdj2C7+JfhwxstpJJcsRwMbR+dc3J4hsrxj5O5H7oTmvN59LnmQhVGAx3HADYPY8/rViHS79JAJNxGOAqAD885rysTmlWrJSk9Ox0UcupUo2judok6bW+Q/nT98f8Afb8q4qXTdRVhJFPdqwOeGJFP+0eIBx5g/wC/VKOYU3uKWDn0Z3X2uMriKeLd6nINI5Z2G6bLHvkYqtHdRKv+qiPqSnWhrqJk3G3hx0yoxgV5MJtLU6pQ10JJ9NF5LHLJczDZxw2FP4VXvLbT4bclXLMDuGzduBHQ9DzUUl/arkho2/2Y5Nx/IUzz7qZcw6XdsPWRxGPyJz+lbrESX2X8wVPzK+jWmsamb1tOsXKxkSedMPKX/dxjnj0Har0d7BH8sjMD7KTVtvEGtppx0+G2hsgUK7kjMrDPXkkAn8K5GbT7OGZJNQ1bUGfOVV32DP0XGR9c16csThqaiqbcm99PyJw6qtydRWXT/gnTfaoWAIEn/fB/wpVuY89JP++DWUkaKvy3E5OOMg1HEkjP814fou4fzNRHMafY3cTdS6T+7IP+AGqmsXT4hEKsSSeCpFZmqWd49mWs9QuI5Qf4SW/E57ViXLXmbaKa8a5ldiE+bIb6CuylioTtYmnBSmom811dKuTFgeu2ugiuFMSnbJ0H8Brz6/ivLNitxC0Q2gklSOPc1rabfXAtPNa4uZk25QKPmI9VBABH0JradVLcutSUIqS69jrDcpnkSf8AfBpy3MeP4v8Avk1gW+3ykkk1S9xIvDSKoVP9puMj6e9aeloFtkNxNLLOBl48YIOTx7/1rknjILozC6LV2FuofLCPIGIG1Tgnn3plwiWsg+0XQgQkMVmfL854HWm6c0kl5JNE0SGKX5Y5GIOMAfl3/MVd1r+zdSIgvLGIXgACTcEhTnuBkDI68c4rGp7Gvq3quhhOpJSSS0M+0ntZr5SouBxt28EMc8Gp726tLcBDFdM7kgAQ5xzjJz0FU4fCVr5Vy0txeRtMCq56LyCPm+8Rx68+lSWmgNbIJI9TkuDHGVCnOxTj5TtPzDGex5qPY4eXQHUV9y7atps8ojSRwemXiwufrjFWzp1tn71v/wB9CqNl4e+1W0f2nUokuSMvHHHvTP0Jx+IAq4NBwMf2tIPpKwH5YrKeEp9EQ66T0kcHK0Akk/tDUpIP+eZRUjyuOQVPzdc9CayL2+8P3ccSDVIoMqykLcK8hfdgZ8wn5SB0681ce8gvvIkvrS5ngVhIq/ZwSR/Dk8ZHQ/41hXviCLTrWW0XQYXkeVvMuWjTY4J6gEfQY7YrOGFrSkko6nY6sErtmhpqa5DGZNP1a2ntHJEqGyAUEcHG0jH4VqCyjlUS22tyW0nYMH4X/vquIvrTxFJqgaPWFjtQMIEh6jHALbck54zyR61peGNSvLHU1sLm2kvZUfdNLLIzqgAyFQdCfc11rBy5XJW/4BLrRvY9E0iG4lsgr3qXMoIDOUKjB9gcj8ayPE/hy81K7jvbW6sgfLIZpN55U424/wA96zNX8Ta1Lbu1vb2tlGfvEnDEfXsfbrWV4k8U6ppPhq1uJ9E82zbahGxlCDB5+b5vzH40nCVKytqJXlrc6a30jxFBpx36pvuY1xGBGWjGOnoX/OsyHRtcju/P1rxBrNxjLmKBfs8W33KD/Cue0/WnvNJj1bTb+QRsGXZNGwKdAwBHX/gIzUVxpbz2PmReJtQsJm5aMXLmMKT1AZt35/lU2in/AMAq0jtbvxfovlrZpIq/MI3EbMCB3yxXj+dUPHGracbHTptMdQY5Ww0R+7gDH0rmNKm1fRdUgtJdeutQt2wu2WMMhyccEkMfwzir/jG4ku4LZG8hNrMRhNg6ClGPLNcp6WWYaVSspW0W/wBxnXevXl0jLc3l3Mp6h3JB/DNenQrbxw2VvCt20dz++lK8qgCj5R0C7ic/99eteOtC20/vYf8AvqvULDXhHZQB4RtWJRnPtVYqU9GtT0c2wV6cfZrRXudciqylE8hQexz/APqqOKzmsVE9nulYAK6l+HUEkAf3cZ49uKxtJ1yO8laO3WFnViGRmwwOM9Cc1p/aZVA3W6DnqJMf1rznNrdWPm3TZfiTzZ/tFy4LAFUTbkKpxnJ7niobiKGK4+0pdSM+R+6lyUIAPHqOufrTYp5O8Mq8dmzTZp45DtkeQAdmjpKq11JdMmk1CGFI5IJCjmRV+zsMbtxwce/fIyOK1BbwiUTxyGJjjcEbhv8A69ZCvbhAVaJiCCuYgSD7cVWvNbhs0YlxJID9wjacfXFdVCXN8KuYVKbOoWFJDxcOGznLAdfqKaWK8f2mnH+2f8a86vvFWqpMZdPjuwP+eUsSTp+DLyPxzVX/AITmRuZNBtGc/ePlPyfyr0Fhar2/M57HDR6rd6c62/8AbM8Eudpjt3W52j3G3GPbNXLSaN4t0vnTpliJZbfaGfOThQeCOP1rn5XdtZi3MzZc9T71heJdQv7dJhBe3MQMvOyVlz+RrpjFK0l1Rs5Ox6zYX9pdq76lpEbMIsRztJtJb+8wJyfbrVafUfDlhI8gv7SEuSWRpQzn+ZNeWeD447qSZrpFnYRFgZBuIPrzXeaFbwbHfyI96RtsbYMrz29KdaPsxUZ8xPdeItJGJI4b65WL/VtHBIVye+cYP41nWetanPK0tpp93Iy/wyOqgg9ypLZ/EV0cjMLSYgkHyzzmuc1f93pElxH8kyrxIvDD8etc7UJSlG2q6vU6feVncguZdZdY4WtNMtIlJKOhTdySSP4R1P41VubNZn2tqkitGQf3UQRFIP3gSuD+BqGKaW6+zi6kecFQT5jFuw9a2JCRPcQgny0UbU7Lx2FcznypOxso36mXIyWmoLeSX0+p3uVcRfamIYjjC7lC5+pq7dapfXMSSTeF77Z1LM8Z2/XmpdHjjuonW5jWdQeBINwH51q6bb28epSpHBEilVBCoACMNSjPVKx10MZWwsX7N2+SMCWaaCITN4TvHiIDLIrxFXHHI+bnqM+lXYfEryW4jbRb2BSMAmeJWA9hu3fkK3fF8ssVxdRRSOkYtICEViACWOePwFYejXd02lzM1zMzL0Jc5FKpWSXw/mavNMVVVpS/BF63W4W4i1SQwwRRqwih81VZs9S2wZJ9q3bVnu41kurdIowwYRI2N3pu4J69vzrhr5mH2WQMQ5uOWzyflPeug8N319Nanzry4k+Yj5pSa5q0dEziizsrbWZNyrIFLM2B82zA/wCBYz+FbQvpUX5lbHoRXOeEFWVpjKocjH3hmukQDniuKrHllaI9HuhqalasxDwpk+2KluG0u8hCTRnHs5FUHVTI+VB/Cs5uJXA4GO1ZKbT0L9kmXf8AhGNJkfdFfajAeqhLg8fnmqr+F7Xef+J5ede7t/jWhZf6lj3C8VMCcDk11wx9eC3OeWGg2f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FF+c/WpCDikjHzmnHpWaGQHrRinkc0lMaGAc07FAFMndYYJJWKqEQsSxwAAM80rDJR0pRXJ/C/xra+N9Envobf7NNbzmGaHfuxxlWBwOCK6HWNU07R7F77VL2Cztk+9JM+0Z9Pc+1NxadhJ3LdLmub03xz4U1C7jtYNYiSaU4iWZGi8w/wCyXAB/CtXW9RhsLGaTzE85V+VM85PTimou9hOSSuc34u1I3epLp0LZht8NMR0L9h+Fb3hmXdYqpPTiuSt7WWPS0eXLTXEhmcnrz0ro/D4ZU2fdz/OtalLlOWlUcpXZ0BNNLUiNuQN37j3prVkjrFJpC1N7U00ASg09DUANPjbmqQmW8/KPrXnWpb/7RucIMec/f3NegqeB9a891Jl/tG55b/XP29zXLitka0up6Gq4JoK8dKcv3zSnpWyMiuRzQRxT2opjIx3rhPjPq0dp4fttB+2RWk2uXC2ZlkcKI4TzK5J6fLx+Nd+BXGDwzcat8Rr7WvEFjby6ba2i2umQy7ZA27mSQr2OeOe1VBq92KRyunXGk+FfjBYjSby0k0bxDZrakQSq6pcRABDweMjA/Gr14ieJPj5/ZmoqJbHQdOW5gt3GUaZyPnI74DfpU/xU+H2lzeE7m/8ADWi2tprdky3Vq9rCFdmQ5KgDrkfriqN+dTs9c0T4pWul3ckVxYC11uyWIieJf74Q8naR09AK1TT1W+xGq0PUL6xs76EQ3lvFcRhgwWRQQGByCPQg15XrVuL79oV7ccj+xE3+wEmTXZL8RfA7WYul8S2BU9EL4kye2zrn2xXD298tr8dBqF23lwX+nNawyPwplDBtmfXHaijzRbdhVEpRsb3j7zob/wAOrBI8ayatHE4U4DJsf5T6jgVF4Evr+28d+IvDOp3Uk5hKXli0h58h+Co9geKXxrcJceIfC9jGwa4/tUXGwdRGkb7mPtyPzqt8QJk0Hxt4Z8YFglv5jadfN2EcgypP0YVq7yjYySSlc6K/129h8Vajp9msLWun6W15cl1JbzWz5aA54GFJP4Vc8C6xN4h8IaZrVxFHDNeQCRkTJVST2zXP6FDJN4L1rxJMjefrX2i4AxyIthSJf++QD+NX/g3g/C7w9jH/AB5r/M1g4qxvFkN148tbfRNO1JtKvpm1C/ksYbe32u5dGcZ5IGDsP51paV4jj1B3jfSdYsXj25F3aFM5OOCCQfzrza7N4vhrwU1jHDLdf8JJcNEszlUY75sZIBIH4V6jodxrlwso1rTLWyZSPLNvcmZXHfqoIpyikgTdzSzTkPNRmnJ96s0Uy2p4Fee6jCW1C5bd1lc/qa9AXotcrc/8fEnyp989veufEyskbUd2dgn+sNPb7teV6L8dfAOoXIimubywZmwDcwYUe5IJxXplhe2eo2SXlhdQ3Nu4+SSJwyn8RWiMiQ0mOKRutHamAq9KWmjpTlpDsPHWnGmA0tAFGTR9JkuDcvpdi05OTIbdC2fXOM1w9rpthf6lrOg6vZw3URKTLHKuRx8uR6Eccj1r0bPNcj40027t76DxFpcZkngGJ4h/y0j71rTlra5LRi6ToGj6FeSS6dZLFLINrSsxdyvpuYk49q0te0ew8TaFNo+pq7W02N2xsMCDkEHt0qvJqVjdRpPbzKS5+4Thl9QRVy3uVUBs11a2MZR1N8wxQ6TDawqqxKEiRewAwAPyrlrbwnrOkwz6V4b8TQ2elO7MIJrQSy2oY5KxtuGBycbgcV0WkyTXsqzMu23iPyn++3+AqrLpt6N6wRQxtiRWn3cyhz1IHPAz+mKwemhV3vYxPEfg+6bTPDtr4cuLWB9DuRPELsMyyYUj5ivOSWJJrV0FvFhupF1+DRlg2fI9lJIWLZ7hhgDGe9IthfqcFD5i25RZQwwGU/Jt5zzxkEfjVnToJ7fUJVk86RDEuZJD/FgZA5we56DFTd2BN32NDvTkHNIactSiywo6fWsB4bdnYs75J5+SugXotZQZ8f8AH0g9vSuXGvRG+H1bPg57hJlDKo+XGCa7r4R/EXVfBes28aXDS6XK4+1Wpb5DngsPQgc/hXmMEvG3ODViGQI4Lfxcit7EXP0OhmjuII7iFw8Uqh0YdCpGQacW4rzj9n3V5dQ+G9lDcMzS2ZMWT/c6r+QOPwr0HeahO4NWLCtTlNV1bNTI1NCJlpTTA1NmuIYQGlkSME4BdgMn8aYD6Q1RW/s9Q8y0s9RRZyp+aIqzJ7gHIyPcVyWgeJtQhSddQnN6UWSRpZ3jhRAJnjUDauSTtH9PSqUWxNm7qfhXR76Uz+U0Ep6tEcZ/DpTIfD+ladEZ7u6laJBkmaQKg+tULXx1bXCCRNMujCpjWdwy/u2eRowAOrfMvp0Neb6v8RINd8SYlhdLC2fEdtIR98dWYeuc8dqmtUnShculTVSajc9ki1W3aMfZbW4lhHCsiYXHtntUlvqVrcSmFXKTf885BtY/T1/CvPNP+KdxZ281nbQ2rpKoy5T5lx6GuY1bxtc3gk5AZX3Iw4Kn1Brz4Yyrze8tD054Clyuz1PcWPNRt1rkvhd4pbxLoDvcspvLSTyZyP4uMq34j+VdQzc9a9NSTVzyXGzsOzTk6ios09D71Qi2P4frWWFbH+pgPuSMmtFGHH1rO8qP/n2lPuCea4sbsjow27Pz6jSRmwq7j6V0+l6bu0J4cqGkl3sdoJGBwM/nU2n6XbxNu25PqauWn7lmh6guCPb2pzqX2NadLlTufSv7PkSR/DuLaQSZ3DcYOQAK9BJrmPhZob+H/BFlZzEmeUG4lB/hZ8Hb+AxR8UfEyeFPBd9qwI88L5duPWRuB+XX8K0WiOeWsmeXfGj4xXGm6/J4d8OzvH9n+W5uY8ZMndVJ7Dv71yXh/wCIXjDUZkOn+JtQkuVGPIkAIf8AHp+Yrx+8upZrmW4kYvI7FmY9SScmvSPg/C9tYPqf2f7SzMQIwMnFRWfLG6NKEFUnZnvXwm+Iuoa5q0vhzxJY/ZdVjjMkbhdqyqOvHqPavR9RsbPUYVhvYEnRW3qrdj6/rXl/wpWa91wapcaWluVhkjVz95eV6dev9K9XB4opTco36ir01CfKipaaXp9nP51vbhJOecnjPWs+68OaSLeby7OTc4H+rlYMCJDICpzwQxJrcyKaSM1tzPuYWRy66LpFpYTM1jcpG5SSRpLg7iUcyKxJPHzE/nXx5fatINcu50dsPcSEZbJ+8epr7G+Jdu914F1eOJiri3aRSP8AZ5x+Qr4i1iJrW9kC8ozEr9DUNuTszaEbR5kdvoGsCRhmRVPv3o1fWo0dlhYEk9q4GKeVHGxsE81Oksol7M3vUqir3NPbytY+hf2YLrfPriNIAWWJghPJ+9zXtjNzXzj+zbpt5N4rN6sjJFBEXm9weAv4k/pX0U55q09DKpFJoepzUsY6VBGRmrMXUVtDUxZPEvQ1nebF3uJwe4A4Faq9BWUJHHAvI1HoR0rlxy0Rvht2fEeh6p9qUwzLsnT7w9R616R8E/CMniTxsl5dQSNpVifOkYr8juPupnvzyfYVxuq+GWe8jv7GSNJkPKtwsg9D/jXq/gr46WWjwvpXjTTpNOMbKtobK1zF5YHfDcnPcCqVNXugdWXLY97c96+cP2qfERnvLXQ4XyluPMlAP8R6fpXs+keN/D+u+FJvEWkXwlsotwdnQoVYDkEHv0/OvkXx3q8uueJbq+lJbzZS34dqG9SYIwre3zGsjAbSwyDXqPhGMw28X2b90uOcVq/Cf4EeI/G2k/2lIyafaOMxGUEF/QgenvV74i+A/Gnwy8Ny3j6Sbu2jYBrlPnjRSerY5H41zVpqdoo7cMlTvJnafCbUnuvFc8UzOu21JRS/DkEAtj6V66rfLXyJ8CPFWoXHxQs5L+43LKskAVQFVQRkDH1Ar61jf5a3pQ5FynPXqe0nzE+7imk9aj3UhbrWhhYbOqTRPFIiujAqynkEHqK+Xf2hfDuk6X4vhttOto7eKS2SQRRj7pyQT+lfR/iHXNN0Kxa81G4WNQDtTPzOfQD1r5H8b69eeJPEVzqt3OXaViI1P/LNM/Ko9hXTRwk62q0RLxEaT11MeDSIpBubdxWjpuhwuwDZ5NZ0VxcR8LIcemavWOqXMMgb5X56EVo8tr/ZaZccZQ6qx9ZeD9D0vQ9IhTT7OK3aWGMzMo5c7Rya1Gb5q5j4aeKF8T+Gku2gFvNA3kyoDkZA4I+oroy3Ncs4Sg3GS1QlLn94sRn0qzAelUkbirEL8inB2JaNEH93WSolKg+TbHjqcZrTjZduCw/OsY+Xk5tyT67+tYY7aJvhXqz4oimlkffdTyTOT0DEKv0xV248u9tjbSYKn+FuR+B7VzkdweOauwXJPQ59q70lscjbPUPD80ej/BaXTY5gGa9mln55wdoXP4AVznwu0KHxR49tbeSPNnG4kmGOCo7fjWI+oXT6PPZxvlHAJHfivUP2PLa21PxLq9pI22f7IHhOepU8gfnXBiIuF5HXRkmkj6u0G+FpAtvbjZGqqoVRgDFdA92t1ZyQ3MEdzDIhSWKQAh1IwQc1wmkXccc72ryDzE4INdNYzbujcg8V5p1WPj34k+CF+Gvxaj1bRYXj0Ge5Wa2VznyW/iiz7dvY+1fQlvrNkotIppkjluolljUt95T3FdT468JaL4q0O50PVoyIb0BgyfeikXlXU9j/APXr5yh8Ka9pfxCtfB+sOzJp6mVLpGI861z94Ht2GO1dHtJytZ6kqnDXmPbNV1K10y0a4upQq/wjux9BXm+u+PLiRnSGcRL2WM9B7nrXD+K/EM17dyIl3LLGhMcTOfm2DpmuX81w2d5596+xwOCp0YqU1eX5HzuIrym2ouyOu1DW57ly0sjSZ/vHNeYa3bC31CVNuEJ3Jx2NdMLjA61Bex297HsmXkdGHUV6VVc6sjmh7rOTWOPPSp4bfcwWMOSew5rXh0e2WXdJLIyg9Olblo0Nsm23iRPoOayp0X1NJVEa3wpvtZ8OzyzMx+yS43W0n8Z9fY17VoutWWrhRbsRMRzC33h/j+FeFxansPz8e9aWna7HHMrxzNHIpyrK2CD7GpxOW0cRHR2l3Cli6lN90e/29vcSSCOOFi3oRimk4DKeDgiuK+G3jaOxvre21GVmtmkZmnZizAt656iu1Zo5pWkhkV42JKspyCPUV81iMJVw0rVF8z1aVaFZXifKWmJNIXuf7ZvXU3jQyREtlRzhs5xjikku4w7D+0LpeTwSeP1qvYpJp9nqN1d5MU0r7U44Ibg57Vzcly7uzMyEkkk4HNc1rt3OiVlaxzwzmrESpJgCTym9G6fnVZD+IqePyW+8CCa6kczNC3a9hIZ4xKvqOpH9a7X4Q3VxpmqSXti7W80Mm6NlyCBXCQssPMbyIfVTx+Vdp8PdYjtria31PIhnx5csaAsj9gRxwf0rHFwcqbsbYZ+/Y+iV8Rf2xbJqlvuS7i4uIc5z/tCu58Ka4tysZ3dQFIz+VfPovZ9Hu1uI3KuOq9dw9K7Xw5rsUc0cokKK3IBPAzXjpaHobOx7peXgbTJXtzvmgUytuI3bR6f57V4l8WtWkSG88X7V8yLTjp8C87y8jjBFegaFrWnTaxBG0oeSbiPAyB6g14d+1fqM3huS08HQ3KtJOPtsxXqIzkIv8z+FdWBgpVkjnxLtB2PMoNSto1Ec8rXF433lQZCfU1BNfHzcZwK52ykkiQeV95h1q9ErE5bPvX2EKrkjwZQSZsxXG7vVlJKzLdgoqyko9a6IyZnJF8SZFOWbA9KrxsCvWmzHjrWqZDRZM2/jNPjRfvd6zlmVTzVmCUSHCMGPoDzVRmJo2rK+MOBvxXpHwu8VwRX403ULsRwy48nf0D5Ax+Oa8fYhu/NdD8Nbxbf4gaP5wieP7QqESruX5uBkd+SKyxqVWhKLKoPkqKSM/Uvh/wCOrw3NmNEvTGbltpaNgFXcef5V6Npfwt8FR6Zax32j+I5LpYUWd1teGcKNxHPTOa+mfDWmxXllK90qyzLjkKY1Jxxxzim/ZdTHH/CIqcdxqSc/pXyMakHpY9x3WrPy8jaROJOoqZXp88YYUthaxTyJE1yIpGbGCuRj61pz23IUW2S28u0jczZ9BXX+GtJurt0mnVooRyAerUmi6LYWe2Vv38o/ifoPoK6CK8MZ4NclbFO1oHdQwiupTOpsbmPVrP7THYyQy+aYJgXyA6JkkDsCKsWc6pF5Ltgg/Ka5CKaOGeS6RyjSRlHwTg54zj1rZ0tpLmwdshozIQhPfpXElfQ6q1vi6nSWesXem3kF7aystzbyCSJs9CDmua/avZNf8R6R45t8CPV7BYriMNnybmHh1/EFWH1p0ct1HcC3YrIhBIz1qv40sZ77wje2yDAtyLshugI4OPfDY/KuvCVHTqq+zOGvBTh6Hl1hJthRu+MVeFyMcVl2u5YCrAgqxHIp24+tfSU52R5Eo3Zoi7qRbv3rKB6U7JrdVGRyG7b32O9TG4Mg96wImYGrcMzL1raFS5m4Fqed0Jqs85bqAD2I4IqczK6YYZqoVGTjpTdwSNKz1Vo8JfK00P8Az0X76f4itrQ76Gx8Q2OosxuLaK4jmOzqyKwJA98CuXGFid25CjmrOlyYt/LP3ccexxTcm4tMFFXufTGqfteaHApj0LwPdsAMK1zdqmfqFB/nWAf2wfEGTt8GaUB2zcyf4V8wDrS5r5b2MOx63OyNlwPeqc8Z4PfrSu75+8351G7N/ePT1qrE3N/w/rMmfs1w+WH3WPcV0sc5IzmvNFZvNB3HPrmujsppvLH72T/vo1yVqSvdHdQrO1mdS0xIPPFbOjeI/D+naUsGoX0cEyMfk2kllPIPA/ziuFaabH+tk/76NczrTM2oMWYk4HJPtSp0k3Ydeq+U9cn8c+HRcLJZTNM4UgllKKoPfJr0r4GSf25Y6pqs7Q3Nq7i3jHXoMsCD9Rivk4feFeyfAa+vrbRdSS3vLiFTcKSscpUZ2+1bSpRitDmVZtWLPx10S30bxbts4hFbTQo6IOgwMEfpXnRrtvjLd3VxfWTT3U0pEJwXkLH73vXnLySZPzt+delhJWp2OSsrzuaAPSnis0SSf89G/Ol8yT/no/511qoYcppoeanU8e9Y6yyZH7x/zqwJJOP3jfnWkankS4mmDzUijJrJ82T/AJ6P+dPSWXj94/8A30a1jU8iXEv6pIIrVIl+9I3P0FPtWMVnI56BCf0rH1OSQyxEyMTt9aSeaX7CR5r4z/eNZTraSdi4w2GDrS1T3Nn7x/Ok3N/eP5141zsP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9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W31O7j+9tce9aVtq0bf6yNkP5is1bY/WpY7f2r8+hXqx6n206dKW6N+Oazu4jE6xSowwVYAg/UGoR4e09TvsHnsG9IHwn/fByv5AVUt7VTjIrbsYdi/KzD8a9ShUdXScTy68VT+BlP7JrNv/AKuW2vU9GHlP+YyKZJqEUPF/a3Fn/tSJlP8AvsZH54rXBmU/wuPyp7TBfvqy/hmul0odHY5vay6q5Rd7W6ije1KkBeWVshveoHV196nl03S5mMiwpHI3V4TsbPrx1/Gq0lhfRc2t+JV7JcJn/wAeGDWdSlJ6r8DSE4rT8xy3k0fVsj0bmpkv42++GQ+o5FZU9xeQZF5psqj/AJ6QHzV/IfN+lQR3dpOf3Nwhb+7u5H4VzutUp7nQqMJnQblkGUkDD2qCXdWPIZMjbIyEMDlTgn2qaO9lHDHcPel9ajLcr6tJbGhCOeBipXkjiGZG/CqBvWICxrgn8agl8wSESbgwPIPWn7dJe6L2Lb94uTXTN8q/KvoOpp9tFFJBI8kwRlHyrjljWJc31vFIIxvmm7RRDc5/AdPqalgttUvObiQWEJ/gjIaUj3boPwz9adOpKbva5U6ajHR2J7u9trXAlkAZvuooLMx9Ao5NRRx6ren5UWwhP8UgDSkfToPxJrRsrGxsstGiiRh8zn5pG+p61ZO9kOwbfrya2jTS+JmcqvYpWWlWVm/2g7pZ+88zbn/A9vwxVr7Vb/3x+Rqu0DM37xmb6mpBCuPuin7Z7RQnGPVmYi1PGtRLwcHg1PFXlxR2TZat16Vr2kWQOKz7JdxFb1ogCivYwVLmZ5GKqWIXj2ioXXcK0pUBWq/l813VKNnZHJCoYt7b/wAQyD6is5ri6hbiQke/NdHeQ/Kaw7uPk8V5OJpSg7xdj08NUUlZkX9qMo/ex5/3TUVy2k3/ABdRRs3QF15H0PUfnUM6VVMPNcMsTVTs9TujQpvVaEzaSqDNjfTRjsjN5ifkeR+BqBo9ThYiS3jnX+9C+D+Kt/QmjyZFOUYr9DUxuLqMdQw/2hWftYS+KNjRQktncqrenzNkVvcmYc7PLKke+TgAe9TpZX142+/ujEh6xwtyf95zz+WPxqKXVJNwjW3Ac988VesEeYh52Le3anCUL2jqFRSSu9CS2jtbOPyrO3AB67B1Pue9SKbiRvmOxfRanIAHAp8K5Ndd5N2ucnMkr2JbaHC9OamZcCrECfLSTLxXbGnaJxOpeRTI5opW60Vka3ONvvGui6bN5OoaxawMcf8AHwjKDnp2xWhpviXRb0A299pk+emy5TJ/DINeafFvQ0vdNSTZl1Trj/PtXllro4ChtuD6jrXrUsBTqwvza/eFWUoPRaH1/ZXlvgMIX2+oOR/Wta31G1xjeV+or5B0621KzcSWt1dwMehSUr/Wun0/xR4ttAFTW7tsdpWEn/oWa6YYGdP4JL7jhnKE91+J9RLcQOPllWnAA8qQfoa+d7P4h+KoQPN+x3PqXhwf/HSK2LP4p3sQ/wBJ0hPcxTkfoR/WqdGv/Kn6My9nDoz2ydcqcisK/XDHiuCt/i9p/Se1v4PU/K4/Q1dX4qeFrgYmvQn/AF2gZf1Ga4sVhqk18LN6D5HujdmA3VFsGay4fGvhC8P7rWLHJ/6b7P8A0KtG1u9OvB/ol9HNnp5bq4/NTXh1cJUi9UerCtFokC8ilkQFaeIwfuyofrxUhhlK8Ln6GsPZS7Fua7mNLCouFOK2dNjLAYqjLbzNcKohf/vmt3Tlht4/30ig+gOT+lLCUG6j00Hiq37tWIriMrRajL1YuZoZeEV29+lMifyuVRF925/nXoex9+99DiUpcuxq20fyDimXSoo+Z1H41mS3yniS6yPQH/CoGvYB91Xc/lXXKvSUbHPHDzbuW28vP3if90UuYv8AnlJ/31/9aqDXz/wRKv1pn225/vL/AN81h7akjpVCZyHiS1FzasrDgoVFeVQwLHL/AKvdg/dFew6wyiEj2ryqddsjsv8AeOPzr2MNfU0qq8C9Dq32SNY49PRoWG2RZUB3E+/t2qLU4rfcskLBiR8+FKgE9gKiTWLqO1W1dy8SkkK3zDn61Tlvri8nHPmSHkn1rvjHqeHCnNSSNq30neXBnVQluk5JHZgDjr71GdCvLlxDamKWbALIG5TK5Ge3P86LGa9jVftF85ULtEZO4AemDxjpWomtyqiwwskKBdpIUEkYxyep4/KpdSSeh3LDtrVnMf8ACI6/cksIFjUlBl2xywyKH+HurSACS8gUltowC3J6dK7CHxE3lv514rPwwLp/EMY6fQVn3HiWZsERIXwRI5By4PUfjUuvWexccPBbnF6h8MdW3MqalYNIP4GYqf1rmtX8HeKtJBkazaVVP3raTfj8BzXqVz4hu5sTtaIVTCjK9B6e9Z1/q0bW7XEcrQv2TPeoVesnrqdH1OhJdjzPTvFHiWwk8uHWtTtyp5QXDgD6rmvevgR4i1rW9M1J9VunvjDJGsZfAKgg55A57da8+1JdNvJgmp2q3MePmmUBZE/Ef/qr0X4F6Xa6dY6qLO6+0QSTRshYfMvyng1z5jKLoNqNnp+Zz06bhUte6O6uNQWOURtbvnGeX4qI6jKfuRon61Ynt45LhWZc8Vet7OzUf6hSffmvl4qtOT96x6LnSgleJjm6uG6zN9BxT445pTwrufXrWnqN1pmmwCa7ktbSMnaGkIUE+mTWWfG/hW3bD61bZ9EDN/IVfsknapMaqTkr06Zbj068bpCQPc1y3ifxpoPhvVX0rUZZzeIFLRxRFsZGRz06Gti4+J/hK3HN5cSdv3duxrw74n6tZ+IvH8+paesvkskajzF2nIQA8VvTpUJO0ZXZK+sXvUhZeh6LF8StLuGQWun3bh84LMq04+POeNM4/wCuv/1q5DQ4dB8m3fybrzdoG1eF3ZOa2vL0X/n3uR7Yz/Wuj6vAOY6DxRdLDJOueEUn9K85nZEj3M3Tqa3vGGqI007buHf/AMdFcghk1B/MYFYAeB/er28PCyuZVNrCKkt9J8uUiz19apeJY5NkVhYhxK+44TO5sDPatK4uGiXavyqBjArltdvJIdRtJY3ZHG/aVODnaa7LXWuxw1JKKaW56N8ErG4m1lYriKOYyMIj9oj8wLnOeG716p4s0GwtrUw/ZbQrKCheK3VWRs+o6d684+CGoCLUftdySEjlRnY89jzXfeI9Q1fWdatRH4cvksklzumbYAQOJCMfhjJrWSirHk80rvUym8N6NHbECwgmIUjMjgEe/Dda8yiuo/IGVzXs+oR3S28m+GMDacHcB/WvntJmWH0olTTtY6MLVkr3ZrXGoCVGVnWIAfKM1yuq6kWjkiJyTUWq3WSTnBrn726aR+uTWkKCWprPFy2L1ldyCXhsemTxXv37PEnm6Jqbf9PCjrnHy187WIJYV9Bfs3ceHdUP/T2P/QBXm5vZYd/I1wt3M9Sl++tWY34qpO3zLT0evkYytJnqON0jI+Ika3Hg/UI3APyKQSM4O4c184+EL281nW9es71Vji059tsyJtLLuI5Pc8V9H+NW/wCKWvz1xHnj6ivmL4ZSBfGXjEGUOC4OBJu2/M/btWGISkpvsl+Z6+WScYxjfdv8jR8ELf31rfz6tKJNpPk7FAAUf1rqvgN4C1Pxz4futZv9WW3lhvnh2vb5JUAFTwR2NcV8ONWhu4tYgS8WaOGRtuNuUz2O1j39cV7d+xozf8IRrMb53LqTHk56j/61evl1Km8VUVtNPyPPzWvVjhKcr66/mdHYfCT7ME3ayrbTni3x/Wr/APwrGL/oKN/36/8Ar16HRXvfV6fY+b+t1v5j40NxJrF6zyFltkPPv7VYuLpVQhSFVeAB2rMW4W3t/KRsCs65vP8Aa4zXRThf0PWr1FFeZoy3BY/e496qXsEN1FtkjVscjPY1nNfL/epRfDHWupQPLlPUdHYxRE7C6c84kYf1qzukxzPKR7ysf61QN6vrUM1+Apq1BdjNs0RIAfmcn6sTTLm+VUxurAk1HkjPeqs14zDrWigkTzOxdvbrfmsa6mYPntSvOTnmqdzJmtDG2tzT0Ge5vdWtdNtgnnXMqwx7zgbmOBk19e/C3wbdeF/DH2G9aIX7lpJ3gYsjtk4xnGDt2joBkGvjTwJMw+IWgDP/ADEYf/QxX6CHqfrXh5qr2pvY9HCN25jNtNNne1j864Kyc5EpBbr6rxUx02VQT9pgwOpyf8KuikuP+Pd/9014ksHR1djsVaeiucp4wSRfDV+xGVEfUfUV82eB7O1tfFfiqaC5lmeZl8xGhCBcM/Q7jn8hX0V48jlj8DalNGu5tgDDoSC4HB7da8IeO306Se8tNNeGa6I89lkLbuvrgDqeleDiXyNx7r9T6bLKfPHm7P8AQ4T4MSQRy+JlRmINyMgrjB+b3rvP2bPig/g3QdXtYtNh1VZ9SYkrcmMoQOn3T61zGk6NY6A19Jp63kb3sgklWU7wCM9MDjr3ri76zu/COkXH9katI0k96JmYRgFd5A24OehAOfSvVwOIi8ROUXq7W+S1OPMsLJYaEZrRXv8AfofY2nfHS3uVBl8L3UeW2/Jcq38wK1P+Fyab30DVPzj/APiq8F8JzO1lCZm3yeYN7EAZOBngV1p257V631yZ4v8AZ9I8ku7rbnnFZF5f7f4qq3l8oDGaTB/nWFd3yyN8ua+iowuediKmpqSaidx+alGoMR1rItbPULth9lsrmcscDy4mbJ/AVu6b4N8YXzhLfw/fEHjLpsH61rUqUqa96SXqznhCpP4U2RLfM3eke5ZhXaaR8G/HF0qtNbWlorZwZZxn8hXV6Z8A9Skh3ah4gtYWyRtiiZsfnXDPNMJD7a+Wv5HRHCVn9k8Y8w5NLuJHWvoGy+BHh2DYb/Xr2Zm42oqoM+/XFbdt8L/h9p/B0s3bAZ3z3DEN+RxXDVz3Dx2u/wCvM6IZfUZ8wBcinLpepXh22en3dw3/AEyhZv5CvrnTtB8O6fhtP0XSYRuK5S2UsDjI5/Pv2rREu2Dy/wByoJyBsA49Md64p8SW+CH3s6Y5UnvI+UPAfgXxg3jXRr99BuobW2v4XmkmxGEUMCc5OelfdCsrjejBlPQjkGvNp4NIkLSX9rCFLZOAxDdgSO55Nedal4Y+GVu089u9xpc6SY/0C7miOSeM7GG36kYrkqZt7eV6n4HUsscFan+J9ICkuP8Aj3k/3TXimneHbWG13af8SPGFo6ttKHVDciNvQiQNj8cV0ek6H4yyufiZd3tm/wArrPp0AcqRztdQMH3wan67SkmkZyws4NXNPx9dQx+A9SMvlIAowTkH7614pd3kMlsmJARgZBHft1r3m58J6LeaQNNk89YxtwUmbdkd8nOT/OuM1X4QxkM1hqIPOQk6Y/Vev5V4eIo1ajUrHu5djcPRi4Sdru55hrDsGiKoHUjnntXnvxbCpCpjAVcQnA/66V7DrXgDxVYneunGdV6tbEOCPpwf0ryD4vQXUFnIt3BNFIgiG2VCrf6z3Aq8tjKOJimjpzOtTq4SThJM7jwu/wDoyf8AXb/CuwMnNcR4bYLbJz/y1H9K60yDNe2eGTQfDnwZezxSafaLeNKp8sS3DADA6lcV1Ok+DdCsoh9l0PRorgdYxAA/4FuD+dbNrbW0g2RxTQxld0aRpszjvk9frxisjW7WS6uRHa3TpJtzI5vAqr9c5J78DFeVLGYhrWTfzOmFCm37qS+RotfW1rdySi9s4LS3zGyRW4Ys3YZXnPtS2ut6XcbGtbmSWdiHeLgmMA9DjIU/WubsdF1qGWdBqhW2uAYozHEPMlOM5MhGc8EgY/On6J4VWwu8zX1xewSvzLIEwhPXLABs9q53VnI6PY00ndnZtf2Fw3lwTtMWO5pAcZP+QPy61HdyGMFY9ssucnB5BPf1z3rnZ75dHmeKN2EfBXzVYqV68HH8qzy+tXWotNDqEkdu53KnmNsK+nzDArZUpzV3oYezin7p0WoalY26wR6jMtoG+WJnByT7ds0yWO2mvpRJI8+BsKrtIXPY984NUxpcVxEGYzLtcMFlPmAN2x7VoDSUsWRoEh3E4cFypJ9cY/zmh4d23HdLS5ma5rtrpsrnyZXuyOPP3qXGOdjbSpbHuaqjxta/ZoWsbKOfDKWDTgsy4JkKqMksCPu45zWxNBHcyiPUbGO6jY/LHNJlQe52kc1bt/DemRMjW+mRxBSTtT5VORjkfjWElGLtO9zROCWqMG38YWdxqq6ffWgtbaeMSwSPgbUweZB/AenH61bh0LS9S1KPWLPUAxgBWB7b7qn/AHu/8q3LXRbS1k8yG3t439SCx/UmreJFOTdDH5VlKST90fOvss5tvBelS3KXU7Xt1On8c07Ocdx9K6fTrWOyjVIEWNQMAM56fSkEbN/FJJ9ORUU1xFbyKkkRUt0LZwfxHApKUr3M5tyVrmql1z80rf8AABTZNR0/7QIJpgsxxhGkwxHrisK/S4nkSazv4o3jU4hD/K+fXHfjiqVzNKkavcOkpjBbfnBUdwwI/MV0wndasw9hG52iF3TdbyDH1r5q/ai0mxutPudSh164a7VkQWMkcsgZt4yEJ6DqcCvY4r57V7dJbhrU3cbeSvJDAHp0OOuRx3qykbzgGfDxfxbyJEYeh4wPxraM5U5qUehPsFytN7niXhnwvrMmkQXlvPa3cUhDoY96ZHfhgPSt86bq+f8AkHz/AKf416xpWn6bp8YtrGG28udmlaKEfu1Pcr129unGTVs6Tak5/s+Xn/bH+NP6ziL6Wf8AXkVekt7r+vM5Sw09ozFkLdCJfLQLMm1AOwUsASe5NOuUjlvAktvNHICoaJFH+qJAY/Lx6D2BP1pbi6jhNzFeOShmEcavGJnRCwVdo7ZJ6t6ip47qzEcdrpVvPcJb3KG6XaS0qEMAQf4lDYPp8prmc0dXM3rYtXrXF2n2eJfJZIzJaRKNofHBwehYA8D3B5qa5Fij2l1a3A3NMqvEy5JHfIPIKgZ/Co5f7Qvb9FUrFNEOq4ItlYfq5HTsB+te982zGpFpvOltYUaK4Kguu/IKk98AZz6EVPMuiMkulzI1BrybTnmlup7fTEkyEiUYVc4wCeT9K57VLm4WORlF9DbrjaJWKk5/AZzgmvQLq1s7VovtA+2W9xIkbSg7HyTwTt4ZScdgfrVjWtPtb6cTbYi2UzG6bkbYSV6YIIyfz6GumGJjDdCvfocTBJ5ejjUbe3kjhih8yVEIHOcEdMk9/oa0IL9te06O8sYJYgu4tCThzjglcdQPUc1vFb6TU0k+yWv2WVGW4VZNyk/wtgqOeo+lWtPsLaGONLeGKNYcqhHJX15pPGLohtaamTp2nXlncLHLbSyxO25JS4Zomx3OTkZ9Py710DfaNoDNn8aJIpP+e3H0pBDHj55nbPpXJUnOb1FdDJFiiXzLi4VF9ScD86JEsZIGRkWaNhyM5yKfJDZlSssfmIRghjkH8Kyiul2Nx5Nn9mV/vfZpWIGP9k9v1FJRXkO7fcbPIbWRbeFZChHypMHA/wCAuOPwOadIyhGWSdwxGDDKu8H8RnH4/lT5buxuEMVwrW4bgkthR+IJFZtvqC2rlLWSe6tg5RxIm8RHtkDnaexGOvQ1aimO76E+n3O9WWNYWjTAOULKv1yTt+oOD69qs6jp9/LDugjgc7SAVm4x+P8A9f6VO/2qeFXSwng3AFZbbt+YAI/CqtlZ3duZGka4GOgCkbh9QCV+hz9a0t/Wxnzf1uZmkaMxuhJHHALqBSBHKcce3Jx3BAx1z6VbvbeNw6zS3OmylT5gwXVl+o4I/WpZP7OuLlHN1cwThuN5Hze2R1/Or1za3F3a+WJo517E9R+Izk/jU813qy3Jmfpy+RP5FndYfH8K5DcDA/HDE+49q1zqOvA4GlIQO/n4z+lZdoxtVC6rZtFKrfJcQPhsY4JxweM/55q59qm/g1ePb23QZOPc96q/mRJcz2uVk0uGSF2uZEQlWESR/djYgjd6sw9T07etUdJeVr+yxYPA9jbG3uSwwkn3dm09xwT7Zx610ZVfKJ2jOAOntTB2rllJx0NYu61MS8vrvTL+9ZYCYLrEyTH/AFcLABWD46AYBHr0qzol1plwhhs9StruRyWk2yqzOx6kj/PFaWASVIBBGCPWvm1ybT4ip9lJg26kAvlfLgb+gxVU4+0vd7GsIKSdj0K2fWrfxcHsbxNQ8OpcNcvFvGbVVBJBX7y4PTsanm8ReINe8FalcaVuR3uztlf90EtiOSpPQDHLe5rgvAUkg+KVsokba97IjjPDKS2QfUe1dv4gkk/szxYm9tqWjKozwBvHA9q7nRipcvoXJakWjeJp5/AVxpOnatFaPpkaC51JwcFGY5CdyegB71t/CW6lniewgini0+FTJ592/wC/uJGPLbM5Vfzrn/BCJD8HdRuIUWOYyMTIgwxIxg5HPFSfB1mOg61cFiZvNA8zPzY29M9azqRSjJ9iWt0j1swx4+a4BHfmkMdvtz5ua8v8D317d+Lr6K6vLieOOHKJJIWCnPUA9K7mdVa1lVlDAqQQRnPFcUpJO1jP2T/mLtzcaXaBmuLyJMclS2Tj6daoie31iD/iV2Ed9CDzNI21B9MZP6VzvhdmHieO3DEQhjiMH5fy6Vh2sstp8TJ4bWR7eL7YV2RMVXGemBXbhsNGqpPaxjVk6dup25uJ9PiR7hcwkgeW4DED1WQcMP8Ae5961EvdKMPmyWwiQjG+RQVPtuHBrg55pv8AhJNUtfNf7OLhyItx2A5POOlbXg1Ed7hnVWIzgkZxzW8sOowck9U/zIT5mrl2W8gt5mOl3zyAnJiQ5I+mQQfxH4ir2mapNdbvNVE2nB839yfwzkH65rSs0X7OjbVztPOKb4hVR4cvGAAIt3IIHfFcqjeTTZTktkipqlw3mxWq2cc8kik84kO3tgA9D6kgcd+lNstNnhdpGmiiRhjyivmbfcEbcH2HFY8UcY1q9jCLsBChccABRgY9qmltrfax+zxZ2/3BRKXLoi407rc1L6eKzh/faiWPaM7mZ/YANz+VZ+y5b5v7DhGefm1BgfxFcros0w1+CMSyBPtIG0Mcd6z9cuLhdavlWeUAXMgADnj5jTUp3tcpUYo/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10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Lk0nT3J2oUP8AssRTBoag5guXU+/P8qr6VovxEh1y1sNa8L6haRSvtacQkheCc5yRXR3ek6pZnMkUpX/bgYE/lmvDlFo9VSTMkWerWwzFceYPQNz+RpV1K8hbbcwKT/tLg1fjmnX5WjkGOoHOPqDyPyqzFPHMNjqjjuv/ANY1mykilBqlvx5luyn1U1Of7Eujuljj3n+Jkw3/AH0OafLpdnNzDmF/bp+R/wAapXOm3NsCzJuQfxr0/H0pXY7F4abZsM2l9NF6BZdwH4HNRSWuowZMV3FKP9pSpP4j/CstkYcimma4j+7M4/Gp5wsSXV5qUL7Psysx6v5uR+vP6VYsoBJia/m8zvhuEH4d/wAaxbvUbtdwLhvqtPsnlmIMjFjQ2ugI6+LVIoxttk3t/ePAp6yXF0QZpCR/dHSqGm2+dvFW9T1vQNAh8zV9UtrTjIRn+c/RRzWfvSdkN2W5r2dtwPlrWtLTgcV43r3xy0u1VovD2lS3snQTXJ8uP6hR8x/SvOPEvxM8Za8GjudXktbdv+WFp+6XHoSOT+dd1HKq9XfReZzzxUI7an0z4h8X+E/DasNW1q1ilX/lijb5f++VyfzrzTxL8e7dd0PhvRWkPQXF620fgi8/ma8CySSxOSeSTT1PFe7hMjoRd5+9+RxVMZN7aHV+J/HnivxFuXUtYm8hv+WEP7uP8h1/GubGNvGc1EDTs4r6CnSp0o8sI2RxuUpO7Y/PrRu9hTM8UmTUOTvoUfdOp6Xrmnom+6Zg4+VUlJOPpWQ02pc7XkOOuTW3rer3mqXH29bUQQzgSJDJJ+8VfrjGPoaq2C3N9L5J8u3hT5tzSq2M9cAHrXwapycrJHruoktTIae9ZtpiEhxnHl8kVnavBCtv59zp6KdwHyna1eo2VvFZwGOxh2krl53GXb/CuC8aAfYn4/5aD+tXOEYx3M41G2Urbw5eTQNNZt5saoGZW6qDWzpfhuS6QCEssneNv6V0ngK0luNLmZU+UwgbjwKtaTd/YdSVSokVXKuvrj0rCUXfQ2jU01PP/EHga8hBkS3MLnpx8jn09jXC3lnJBK8UsbRyIcMrDBBr1/4yfHDTPBeujRV0t9VkNokxt9iomHBwHkJJzx0Vfxr5a+IvxR8SeK74zeXaaTCqlVSzQhtvYM5yTj1rf6hOWzM/rK6o6DxBd2dgS13cxQjH8TYJ/CuduPiHptiuzT7SS9k7Mx2Jn+Zrzu5aSaRpJXeRzyWYkk/jUAWu6lltP7buYyxUumh1GtfELxRqKNGt99hhOR5dqNhx/vdf1rkZneWUySO0jseWY5J/GpHXJwOaRoyvUEfWvUp0YU1aCsc8pt7sYv60760Be9JXVAybFFPB4xUdP4rupKyM5bkgzg0Z7ZpI5CgbAB3DHIzj6UiH5xwD7GtZNWJQ9j8xAbcOxoppPzHpnPal5qGrsaeh9beBPHWs3PnWEEMdxa5wjSQAlRjBTI7HJ/PPtXVQW3leIreMKEALqQOnWsXw0jxSxAQqF3EYAwK2pmX+1Fl8zCxK7SkZOzAzzXxtfCTp2aPQjWUzoZPG3hNfEA8Kx6pEdZaMstvj7wA5wemfauR8ZK39nSSMMfvBXhvhL7P/AML7s9Q1RnlRbr/WJME8vI++ScZAySV7ivojWPE/gUXBtYPEWmX9xFJkws6AMB3BOR+tZKkpRdmaXcWdl4Ik8jwnFIrKGMQxn6c1hRJ5k7XCSI6GRmGw7sg/Suu8L6c+pafHdrHC8DD92S+8EfyrkdNt7pdavtKjuXhh88thMDGWAP8AOrk4u2mwoq3U+av2j/k+KlwWMp32EBHmnJx81eWXOCa9m/bHtI7D4xpDD93+yYOvflxmvFWyxNelQV4o5pPUiMLNkqQuOST6VWZdzlY+R3OKsXLH7mTjvz3rZ8L6Q15LFGytiYMzHH3UHf8Az7V6uDwssTVVGmtWcmJxEcPTdSb0RiQ25bBThe7HgfnViCJtuGTcTgdc1ua9apCfLhQRRLwqj096x7SWSGbCsCCRkGvo62UrBzVOT1OCni/rEOeJFrWkyWsQuEjkCEAsCv3Qeh+hrG9a9q0XS7fWbJ4btiEnQNHgZJ6Ky/qCPpXk3iXSbnQ9cu9LulKy28pRvwPWvOxmFVKXMv6/4czwGYxrTlQk/eWvy/4BnqaUGm9KWohsemxx+7nnrjNAPNIPSpzNGbFbcW6BxIXM3O4jHT6U5Rb2BJa3Yzvx0paQdOeadgehrVUZMm6P0KFx4MTQp9VhtNXFrbbnkmFoSiADJyR0ArzmXU9K1O71S+tWmn0q6aOWF06sgjAOB/vKawfiL8VJ7fxldeEri6GkafcxT/bLW3gLpKZYAESTIVlbI+YgYGe9eQ2fieaFYtNj/wBHtowY4UR2HloSTgc89TXymY1nZ0ztwlHXmTOO8bam8d+8cEhZjK7Fi2T9445rmheXkjbvMYmul8daTHJq6zaWC1vKCw+v8XX3o8M+HpWaOS6Xarnaqlck+/NccZRpw1OtUqlWdj63/YT8Yajq3hXUfDd/MssenFZLXcfnRWJ3L7qDgj0zXoGn8+Nb5e/mH/0IV4z+yTY6lpPjWWPSY4po5ogt0zwkARbgWbcDgEbRgd8/jXfaY2sJ+0Rqcb/aP7KazYoP+WW/fH+v3qya5m2noKUXTlytHkP7bi4+Mts3Tdo8P/ob14Uu0by3UDivQP2hdZ1HWPiVPPqd41zPDE1vyoXYElddoA7cV5vJJwRk9a9lQdJ8rOFPmVySCF7idIY1LOxAAAzk19a634BtfC/gC0WK1QXUkEcZcqC4G0FufcivBvgr4cttc8SacZLoK/22P91w24LyQR2B7HnpX2/8VtPhm0OKLYMInH4V9FlrlgKlGT/5ea/JbfifDcU1Fi6VRQb/AHNm13cnb8EmfD/iyyaKRsLtrkPszNL3+uOK9v8AF2jI1w4WME54zwK5uLw1P9pH7hNpPsa+8x9GGKcal9zky7NFSoJSO0+AHhqTWLTm4nJtpkJjBwwU9cf7PrXF/ti+Hf7E+Ikd4kXlpfWySHjuBj+gr6U/Zq0aOytbiRodjMMg4wfTFef/ALf2nwtYaLf7E8wBkJxzjOa+EzXE/wC2Sox2SO7KsPeSx7erly/J6fnY+OC9HmVr6FpOo38Ekmm6abxjmMljjYeuQcjBqrrWm6zpkscer2jxFs7HOMNjryOteRHFtT5T7X2T5eaxVaTcQASQOmacGI57VWzTw7Y29utehGtK5i4loMMe9LuHrUKt0qTcP7tdsZtoho9h+Kui6lffFzVNWvCQ11Et0XD7lLsNuAcDGMH8q5d9Nure+Zo1E6YDI6HODz8p9DXYeP7rXbG4ZdcSeG+WMbIbhgzKh5GdpI5zXF6XeZjnmibiV8dfujuPzJr8/wAZUd3Uf/APosqwvt6saKdlvfqW7t5Vk+WO3LEAMwyXHcj065p8V/5LR/akIBICttOM/wAh+dV3kCD3NNS7kXKg8V5ftZN3Z9v/AGbh1HljofYf7JlibPwXe3dxJbG4vJ1kxG24rHt+UE/XdWt4zvIfDY1jxN5DXElqjssKsQZTxtUfU4FfMPw9+IOv+HLWbT9JVpzcSBkjV2DGToANpGckit+7+NWvR2i6XqNq15qH2gO8jBZAHB/1eBjPIHNduFnCc3zrTT/gnx+ZZfVw1SVnft+h5T8XdcbxD4lh1iTSo9LluYpHkgRg3LTO2SQBn72PwriXavR/jtAsNz4Wmls0s7+50X7RexLGY8StPIeVJ4OCOnFean0r2lVVb3o7M8L2bp+6zr/hJ4mi8N+ONKvbiMvAlyu/5sYyev4Hmvt34ueLbVdGtZI2U+Yv64Br87X3I2R9civadV8bX+t+D4YLi4ZiIUkiXPygqNrD69a+ryGisZVjGs/4e3o/+D+Z8VxRhaza9j8NSyl/267r83fyL/ifxaJLhtsw5JyM1jab4i8y6QA5+b+Fetedatqcr53MMn1FWfBmna9rV+sWj2dzcMrDcyHCJ7sx4FfRY3N6VGryp2SKw2RXo2tdn3h+z1dRzaVI5lLMFAIP8J+lecftuWOoeIrrRdD0vazxxtPOzOEjiQH77sThV9zVv4XL4o8M+H4tMt1jSeYl3nYckD+6G6geuK8W+PXjqzg8aXNttudZukkT7fHdSj7HcSRg7NyLywQseMgHuK+Jxkvb4udemvdez2PQwGCeHoQwtWSU0+blTu7X69uhn+D5NH8FWVtHefbLp7zMjSRKJI4VYlYnHQgPsdh32getc58Q77T9d1y2tYjLJBGrSmWLliCOig8dq7K31XxZrfhKwvrPRLK6/tJJriRjAFCCExwZjGflALBQB6n3qpp9vd2mn6hFrOmxW95ZX+i6SItmSio5k2565IwWrzpU5c1z6ZYj93yHm3jrwfqPhPV59OuZoL37MY0nntstHHKyB/KJI+8AcH3B9K50Nxt7V7L4hSz1DT9UlluLaC6S7ls9aaM5SRZJXMF4PUrIWjY+mexrxuRPLdo2xuVipweK9bBJ1NJbo5KjtqiRKfxXUeE/CKaxosV69xLG8l0Y/lXIWMKSx+ucAV1I+G+i4/5COpD2KJV1c4weGk6c5aryZtTwFerHmitDV/aA1CWTx/LGymISwxmH5BtZcYPJ9DmuL0TRtZNlJJHZSXESynMkK7lOea3v2kr8XXil1tTuitNsScc9Of1Nef6X4z8R+H43h0u7eKFmBYSRhlY47ZFfFU6c6tCKe569HF/VMS6kfM6K9+0Rvskt5lYdmQiqaTN5pVlZT7jHFWIvjJryxKLnS9OuZAMFyGUn8BWXc+NLnxLqiNfW9talEIXys88981i8LUindHvYfPY1qsYtWudDpryCRfJfbJ1Rs4wc8HNeteBvCWmPGusQXP8AaieexglAwgKsRn/aOR16V4vp8+8ny0eUEHO0cYHv0r3b9m/xLZ/8KotbPyoGnsrmWFt7YPJ3L+hrhxMKkKLku6/U1zPE06lSEIyT0f6Hm/7SUY/4TTT2F3Pcs2nguZUKlTvbjknP515Y64r3343eGtR8VarDrGnzWokgtxD9mwRuG4nIbpnnofzrw7WLG802Y2+oWsttL/ddcfl6172USjVoqMWrrofJYyDjNtrRma+4E4NaGm6pcRW4h3kqmSAT27isyeRScr+XpUAkKkEHBr3aNaphavNB7Hn1aUKsbSRo32LhzJGwIPY9Qa9W1Dxnpdp4Z0zw34XubmEwBBeXkI8rzMDlExycnq/fntzXo/7N+teDtF8D6bNq3grT725nDtLfCJWnb52A5bpjA4BAr6D8OeJPBOoTM9pJpu458u3mt1hkBPbceCKdTNcPUr88oczT6vqHsK0KThF2T/I+S9D8fXOjx32vXE4HkoY7dN24u+PlUMevOST6ZrwvU5rvUtSkup9809zIXJxksxP+Nfqfc6X4f1Czxqfh6weIkALJaxyq2R2wDx715b8S/h18O9LutN1nR/Cml2uoGZ/Lnt49irgc/IPlzz1x2qsdnMasXOcGrLSx5uW5PDC1ZSi7uX5L+tT54+EVpqGk+HdMS+jmWeW5WyRGZt0MctwkjADoF2QvuHHLCs3XtfuL3ztelcFryXUPEjIGGN8DGC3BBznbyffNfTXw08NXXh++v7u+08vFeKrwbot2FBPPTjOa7bWvhn4E8V6U/wDanhuxV7m2aFpLdfJdY2OSAVx35x615kcZOpBcyseu6MYydmfBk2nyv4sbGw6fb2kcUxkclJCOegwCSfmIPck1xfjKe1uvEE01mVKkKGK9Cw4OP0rufjV4b8X+HNfvdLuNH1G20q3kMcMy2rrFMg4DbsYORz1pnwp8NtZXTa5rVmYkCD7L5wA69Wwfbpn1r18PCOFpvF1n0skuv/B/Izr1YuPsorruXPDjNY+GbO0LFAIg5HQktyT+taC3k+0Y3Yxxya3fEN1YyaHc3EkMaQIhYPkHB7YI4ryceJLsDjaB2HPFeJhckxeaSnVpLr1fc74ZrSpQUZaWO9/aA8G29hpd3r+iS3V1a7x56yKcwgnGQ2ORmvAWl8zOWJ46GvrHxnfarrvhzUNIu7O2uIrm2ZUZPlAYglW9OuOtfJcalZdp6jg1y4aE4xtMWJ5ea8QP3afYzG3vYZ+yOCfcZ5prUw10tHMmfQugrax2WY4EVXA3FRyR9axfhjoMv9p+INIkvJIJbJ0mtwqFmcknDLzgHaByeOan+G+qR3nh+3kO0MF8uRfdeM/yNd78OtHtbrx9qiXgIsdR0qOEsrhW81ZQQAeucA14kayoOant/kz36sI1FCcf6ucF4uup4NUGl6hLqRlhXhLlypk7hsA8/rXN387XjvM6idpMiQAb8jOcEdR+gr631z4f+FNaSAXcNxG0EaxxBLgbVC9OCDXl/jP4Y3FnNc3WiwtqUED4ZQoMqDGc4HUfhRRzGjKySsznqUZ+qPBLnw5cXCmS0MKJkkKdykfhg/zrBvrC8sjtuYWT0bsfxr1eT77IY3DqcFcYI9sdqzLlWmEitbExhip3YPSvWp5lVv7+qOGWGg/h0O++Fw2/D/Rx/wBMW/8AQ2rudI0S91WzmmsU8+SJwDCPvEEE5Hr0ry/wm8umeC4biywn+kv+6PK49Pb8K6DQvGkCzL5skthOOjqx2/mOlcElzTcraXZslaKR6DpOveKvDcm21vb60C9YpMlPxVuK6NfiMdUlt/8AhJdKS8WEMFa3kaI84ySucE8Csa18cSXelC01K0tdUhcljKwG7pxgjgYz1rnFxu46Ue1dJrkkT7NT+JHtvhvxlooi+z2WuSQyFTtOpAnyyW+6MdRiuv0DXLyW3mbUJNKm248prCZpC3uVIyO3TNfNMYyea07Msn3WZfocVqsf3iT9Vvsz1b40eLbzT/Atx/Zq273d1ILSN5FyItwO5sHuAD+JFfKz2UMMnlXkty8zHiWabbk+gxlR9OK6nxZq0+oX32OIJLDbNgNNll39yFzz6ZqOHT7C40uVrrylkYbWaNO30PFU6vNZnnVviaRwOr+F9UuPB3iHVLGbFhZvB50L53O7yBSqgZ+YHa30zzXDx+GPELorpot+ysAQRC3Ir32K8g0CwFnp7MsMmHbJzv44JPc1mHXXz/rpK+lyniieW4f2MKSlre7foc1TDKo07nVeLNBt7PTr7WMOkNlaPKFlkMrYRS2Pm6dMDFfHfhrTzrPiKy07zPLN3cJHvxnbuOM474r7O8RypdaNe2jxqYbq2eJmTk7XUjP618o/CyyuYvijplr5W6S1vf3o/u7Mgk/jXxuXYmpKlPneq2PosZSXtI2W5y+pwNY6hdWTAF4JniY4xkqSP6VTbPrXZfGWxex+JerowUedKLgYIIw4B/nmuQ9sV61OpzwUu6PPnHlk4ntHhbTYNO8P6XeWcAiS6tFlm5PzP0Lc13/gY5162vY0LTQqQpLYGCRnI715DFqLX/w00xUZ3a0Z7Vo9+FVgd6swHXhuO3BrvPhNdXwgtNSumkcMpRcgDJPB/p1rw8XQn7Kbbu9f+AevhqylaFux7/Brkcy+WJhE4PIEXQ/n0/CtOw1C+ZgZbQ7gBsniUIWH4/y/nXJxa8kMaxyl94VQQGbJ+mKsw6tMD5ltfG2jB5SSXPP05/x968lK60R0tB8QPA+ieJ0a6uI7uDU8fJcRqOuf4scH8e1eJ+NfAWqeGC015Z3slqxyt3Bl0YdifT8a97l1h5YlX7Xbyl8DBTqf8+1WdMumkjltza3csMgIf94AjfgRz+NdNDE1KS1d0YzoxkfP+irv8Ew4LFftL4LDBI+lYl3a/vDgcV6b4+sLLT5ja2EAgh37vLEm8KSMnnAripYQwJxXvYR865u5wVfd0Kmi3F1YOPs8zICeV7H8K1tV+IenaBf2lrrcEsaXCbvtEQ3Kp916/lmqFrFuuFX3rzv44LJJ4ksoUBIFt07DLGvQq4enOPvLU5VVlF6M+h9C1TTtXs0vNMvIbuBujxtkZ9D6Gt217V5Z8CNMRPh7bGQDzHnlbKnnrjr+Fek20E6Y2XD49G5/nXgVIqM3HselTfNFM861WSbR/EN7DdhuWLRkjgqTkEfnUMetmO5O1i0TjDA+teq3OlRarbiDUILe5Ttvj5H0IOR+Fcd4n+F2pxq11oK/aYsZaBnw4/3c/e/nXTCXMjz62Gs7o5l70lPssj7k52MT29KhHl4+8PzrDmaaGV7edXjkjO1kcYKn0NJ54/v1ZgonqNzq2m6QhtUvEuJEY5MStIQfZug/U14Z4gn1KXWNTWy0kWEl07/v/LJ8xScYDAHBI5OTXcyteRKJLn7Q0RPO0qyKPfpxUc8l3FMiacgd25HlqDx+B5rjw3uSvvc9qs3NWvY8U8SW95b3MEd8LnzfIUDzs52jIG0nqKyVY12Xxfu7668Xbb+Z5Ghto0QN/CuM4x25Jrjk6mvapvmimeTNWk0dT4O1Szs9F1e3v5NiyrHJbgDJMqHkfirEV658C3j1LQJryRJEt7a5KrGXUZJAPftzXz4BuOa9Y+CC3FrqdrcMsy2KK7XEik7QCOPbOcY71yY2n+6budWDm1M+hLO4UMTZ6bGrrx8wPy/Vsn8uvtU11eXMSsz3EKnGdsUWW+nNYV1rUFvZ+aypa2g6m4fJ/wC+RhR+Rrjr7x18kkFnetcxRuZGCxCMct8ueMkDjjGO9eDChKrL3Ueo5KK1PR2vrpbN57u4hhiUbzLIcEL3wPT34zUV/wCIrWfT3az1gSSGL92F4XOOCAeQPevPY9Tn1KFprsXFz5w/ebImZXPbBxgYGM8delVGv4YoksdRhlmt1I8qV4THJF6cj09Rz7V0xwtt90Q5nSeINQfUoRdyzpM0rlgy9MdgPoOPwrnbudYYHkbkKpOM9fasbV2vbeBbKyvGaBlDxOrAHbnkknpjpnjtXKahHGGMl1NNfyscABz5Sk9smvUw01BI4a0W2dIvi3TrOVZJIZ2JHCptbn0JBrlvFupXHiLUVuYrWO0iCrGGkbex568fWqAspreOZpGXYykhEbcFqSCSEo0cju2eRjqVPQg967HWbVkcvs7Hu/wjtfs3gHTI/M8wlXYtjGcu1dzbrmuW+HibfB2l8s2YAcsOTkk811lr2rw6jvNnpQVoo1NOXDCuksV4FYFgMkV0dgBgV1UDGofM/wAf9RWH4rXkKrG6x28IdOhyVzn681yA1jTcf8ebfn/9etn9oSCzl+J+s3l3PIiiWKJSi52YiUZ/Q156beXP7vUkZP4Tkcj8RX6Jhcfw/iKFOGPwzU4JLmg7c1urWmv3nhVcPiVNypy0fc9ci+FeoadJ5+m6/Y6oiHhGlZA31HINeoatpemnRrea2a10uZYVV4URQm7HIAHJ5zXlnxAu7qK/khjupkjBGEWQgD8K7iwke48F6bNO7SyHILudzEY9TX5bJVHUhzS3PrYxjFOyPk/xtfHUvFmqXnmCQSXLhWHRlBwD+QFP1XRJNP8ADGi6jNHtbUjNIjZ6opCj+tYkn3z9a7/4gc/DjwAe/wBiuRn284177fLyr+tjwV73M3/WpxVpCZ7mK3TlpHCjAzyTX0Np7RwQw2c9vqItY41EaCArux0wvbp1NeN/ChQ3xF0EEAj7WvB+hr6VlZjrgjLEocZXPH5Vw46q4tKx24KF02cdqV1Zao8cF1o22KIZjiMruze+yPv9TVaz0uZbjcui2FhARy12RF9Cqg5z9a7rxezW3hu8lt2MMgiJDRnaQfqK+dJp5riaR7iaSVtx+Z2LH9a4sLJ1bqOn4nVVXJq9T1u1muXnm0y11PmLawaK4AjCEchffOeB+NRa2ht7GWRWlmkGAF3k7mPTOTXmWhKv2kttGQRg46V2/iX5IbKRPldpTuYcE9OtbOk1UWooz5olrWbAafpVjBcyZv7iTG/P3SecD2HHHSsJUeZZYdQ09ZpYWwXgOx89iB34rX8fk/29ooycbx/MVfuVX+3lGBg23Ix1+ep9q1GLfXX8QcU2zzvVtluS0M0hx1huYNp/A4qhb/Z72Ntu+GVMkJgnH0Ir0y5VZEnR1DKG4BGQOK4uKKKO/u/LjROR91QK66VRSi9NjmqQsz3XwOGTwppKNwws4s59dorprc1zvhv/AJA9j/17p/6CK6C37V5zfvM6YrQ3tM6iuksRwK5rS+q109h90V2UDnqnyD8X1n/4WV4hnOowFXvZF+zyxlxtBxzjp09jXH/Y9LPJRQe+2d8fh8le+6/bW8mo6lI9vEz/AGmU7igJzvNTm0tQcC2hA/65iqljHe1h+wVkz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11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lNNNONMNczN0Naq8tTtVaU0hmt4cb9zKv+2D+lao+6PpWL4Zb551/wB0/wA62h0rpp/CjGfxMSkpaaaoSA1FJ0qQ1xGsXkeheJJ547i5uZ5oZZ54GJ2CMINmOw+YYyP71OFNzbS3CVRQs2XNf0NJt01mAknUp2b6ehrg9TiZJGjkVlYcEEciu/sdchuHhs73y7XUpN4NtuzyvXB7jBBpdW0a11iH5vkmx8kqj+fqK8/FYXqtGehhsSuux5BdK8UnmJww6VcsxHqieUxCsB843YxVvxJo95pcxhuosZ+44+649Qa5uIMt0w9q8lO0rM9N6xujohaaRbHMjROw9fnP60+TVLVP9VC8h7FjgVl2ltNcyCOFCzd/QfWtNrbT9NTffSGaX/nmo/z+tbOrZdkZKnd92MGo6hcHbawhf9xc4/GkfTtUuP8AXTY9QWz+gqjf+JrlF22drFaxjo0mM/l0rB1LXL7Eb3WqS+XICyrH/EM47Vk8THvc3jhZvyOp/sNVGZbrH0UD+Zo/smy/5/f/AB5a4GbVbY5LR3Uh9TUf9oWv/PrP+dR9aj2NfqUu59Pk1GTSFqYzV7h84Dmq0xqR2qtO9IaNHww/+myr6x5/Uf410I6VyvhqQf2ttz96M1yXxA8Ra1ofjG4Wx1CWOJkjfy2+ZOR6H+lell+FlinyRep52YYuOEj7Sa02PVjTTXlGm/FS+jIXUtPhuF7vE2xvy5FdTpnxC8N32FkuJLNz2nTA/MZFdFbLcTS3j92pjQzPDVvhl9+h1bGuA8aWWr3DXNmtrPLAGluUuw2dsZjw0Xrnd0/Cu2tby1vI/MtLmGdPWNw38qWRq5IVHSlex3SpqrG1zzPTJ4G1CY2spmtobm1jtJC24lDLyAT1wWYV2kV00V/Z2ytGBIhJDdT9D6+1R32j6dNc2tx9nCSWpZoRGdq5PqBweefrzSCGQahBdN5oEQK/uiCGU9mB9OuRWeIqRqGuHpypqzNy/sLTUrFrW8hWWJux6g+oPY15R4i8GXmnasotm861lOFkPVP94f1r12JvkrC8Tv8Auq8qvCLV+p6FCUk3Hocd9ij0+wIVhDEozJI3BPqSa8y8T+LYZI5o9CVZmQ4aZx191Hf612fxN0fVdU8NltNlURq5lu4ckGbA4OenGOnevGfJki2XEfpyPUV4GIUubmm/Q9/CpWskWFumvUE0sjSs3Xceh+lTtt+ymTzI1ycbN3zdOuPSq2mqvnlmhYRO2cDpmtfRbURau8LwqrTxnYZF+6eoPPtXNPFRiro7VQZnrum+WFHlJ7RoWP6VaGmamRn+zL7/AMB2/wAK7bRbaLb+81hIwBwEH+FU3uvEIchbO3YZ4P8AaOM/+OVy/X29kX7E9xLVGzc00txTGavu7nwtgdqqzt1p8j81R1C6ht4HnuJo4okGWd2AUD3JpXHYu+HZNuuRe4YfpXF/Gz934pST+/bJ+hIrR8OeK/Dtx4gtUt9csJG8zBAmA/nVH47j/icafIMYa1I/JjX0HDz/ANpS9T5/iNf7I36Hn3mjNSRyj1qiW+b8KPMxX2s4o+GpVGibVtfj0G0a/Mk6mMFv3DYfgEnHI7Cp9C+OgUIv9uFh/cvoT/6F/wDXrhPiDKz6dMo6CCU/+Q2ryKKWvl82r+yrcnKmrdUfY5LQVeg5qTTv0Z9p6N8XtNvUzc2quP4pLOYSAfVTyPzrrdE8ZeHNSkVLfU4kkP8ABNmNv1r5D+ET7YNTb3jH866zTZpL7xpouipPLALu5IkeLG7YFJIGQfauKWCo1qHtUrf15noLGVqWI9i3f+vI+vYZFaMMrBgehByDXDfEbV7qy1LSrS2hSUXU5WYk42IB1+uSP1ri7ldZ8J6jYRW+tXUltdLIdskYR1KgEdOD17in6ze3l/qWh6hdJNPCLeYzzAfKGVywz+CY/Gvnsdh5UY33PocBUjVqWZ0F3qEN1o2rWsMhWS3UxyblIClkyPrwa8YmtfKkS1jnWXbhS+MCupk8W6X/AGbqGnLJJNd37kK6kEY24yTnpkMOPSuQheNLlrs/6uOVVYA/eJOAPxr5jGqVtUfSYRRTdmYj6lPb3MlsJAgB+ZGB4+nHSrtr4ggeaKSSZUlibDHdnNWdT03ztSmmZoIQo5jbO8Z59PQiuei0aRM+b9rByejjH6muCCpzR2yc4nTr4ohSFoow6ggruQNke4rHOppnnWdZz/10P+FVf7HgYHKSsf8AalX/ABqk2mWgYjy4+v8Az3FVGlTWxPPM+wi9MduKiMnNRvJX2bZ8SkOlevFfiNqsmt/EQ+H2lP2SyVf3JOFaRhksfXAwK9hlk4rwb4t291o/xJi1GG3ZodTjXbJjgSLgMPy2n8adNpyG0dHL4X0j7AR5Ub/L8uFHB9qz2t72C1NvPe3EsFupEMcjlggPYZ5A9uldD4Ra61m7t7FUZIkXfJIU6GpvEFtaWmnvdx3Mvmyb1xgfMVHfPr/WuiljfquIhOD1uia+BeMw06co3TT/AOAcLLIVOd3am+fn+KqBkkMQab75ySAOme34U0y4HvX6k9Yp2Px6F1Jq5jeKVutQ1K10WyiEtzqEc0UQ3AfN5ZwOfrVWL4EfEwAZ0JAD63Uf+NXbKb/i63hH0+2EfmtfVmgR6rb61rs2ryzDT1ZXtXl4RU+bIHPQcc4r4/OkniNex9xkE5RwzS/rVr9D5a0Xwh4g8ENPa+ILRbWW6VZIgJVfKjIP3TxzUvgK78/436LbRxl5LeOabH97922B+lekfH2U3esWV9aRyvaR2xjaUxlQG3kjr2xjmvKvg0/n/tD279ks5On/AFzcf1pUpxeEioO+v6m8ozWLcqisz2P4iapNLfaL50JgLW9w7RsclTuQdfzrmNR8bLZ+ErzRxHIbhyyxSA8BX6/iOcfWtL4w3JXxbZRFXXy7FzlhgHLjp69K8413xFDY6f8A6XNIiiQAeWigAZ6k9TjmuHFU4zjqrnpYepKMtHY9N+HHhXT9E8K2GsapbLd3ksYZN4yI0JJAAPfnP41rzS+HfEWlSRtpsFnIsm6KeFArxyqeCw6H8a0/AVwNV0Kyubht6mJfLiH3NoxgnOSSRg1R8ReFtdjuLldHhgZWIkSR2xk+hHtXgyp0Kl1M+h/f0rOJ4N8QvEXibw3r9zZ3lsl8WBlSaKHiSIcZOPu8AV6D4c8OtdaNBdMxtTcfvDHJACeQCM5+tdd8O9El1vVnvvE8Sg28hgmtwg2O4HuMkHGea734kXmmwaM+pRWyC4tGVWjR9paM8BvfHH0r5/G4Gm6DqUEly3+aWh6eHxlSNZU6jbvb5M8S8RQWuivbC7upX89/LXy4FAzj+I9hXI3MUS3Mq7QcORkKPWs74oeIPEF/4njs7a4Z9PmHnwqCAISvBGepOT+tePS+PPECSunnN8rEdTWmFyB1cPCs5pc3l/w2xy1uIvZ4meHVNtx3u0v89z7W1/4r+DdJVvN1HzXHRVAXP/fRFcFr3x6l+ztNoPh6a4hztFxJu8sH0JIAz7V1Pw4+EvgK30qw1T+yF1Ga4gjm8y9bzfvKG+6fl7+lbXxh0/Qo/BkFrqFiw077ZEji2AVogTjcoHBIz0r66OCj9pnFPBzjByb1SvoeIf8ACwPih4m506aGyjVgHkXCIn49/pzXT6TrF59ii0/xM41vYyyGe4YqyuM/MjDgDkjB9qp2dtDZWiWNqMwQ/KueCfVj7mtGCIMNu3A9MU40ILoeTKrK+56r4G1vR1gKQSGKXbkRyYyR7EcH/PFeM/E7xdeXPiW5hht5fsyHYJFjIjVuepxgtx+QrcuY54LMtbqAwG5VIP6Y6Go/GerW+rfC9bNURJ7S5iYYGPMUkjd9cnms6GXx+sxa2vsb18xn9Wmutt/kcnaXwu7ZZNrL2Oe9JJLUfyxWqKAFwO1Vnmr9Os1Fc25+RR5XUfKtDJ1TU00jxdoeuzK0kOn3ImeNThnHoDXpq/tCnxlqKeHk0iPSbK7cKZ5JzJJwQQOAAM4xXi3jxnkRAoySyqPqTim6FZ6Tp9zZSskjyJcRedKzcAZ+YgdhXz2OwFTF1pez2S1/H/I+vyjFU8PRi6m/N/l/mfUvxP1GV/A13DcT2bYX5VCHeM424yeua8R+BbD/AIXjHIqu2NPlJ2jnqB/Wu4+MifY9E0wSXLy+ZcgQxK2cpsJLepA49cZryCw1DUdD8S/214cuhbTtbvbO0sYdk3EHK9u3evFyvDTWAdZLRv8AyR9HnU4/X4wvsvz1PbPjLdeb42g3KB5emqMZz1lf+leZNof/AAlfi7TNHvFX+zGDtcFDsaNR8zPnHPAxz6irMUtxMzXl5d3F5eTKPMmnkLMfQew56CqGv+INS8KzQzafFbuLxWtbgzZAAbBByORgj9KyqvSxEFd3R6TZ/Fbw/Y+OW8OiJ7Wy+z2y6eIYCDuIxg47Y2816RH4yBt/stmnmTk43tzt+nrXzFrHw7vr/wAY6Zd6fe291YkxGS7ilDEbQvQZ6cYFe/eHLe1triK3lZnfG/aAMhc8Z9v8K5sLgaU5yqTV7dOh14nMaypRpxdvPqdbpUDWt0b6VnLyJh1B4yccn1PGBWJ8Qb6KXT9QJMnkKqw7gnV2wSR68cfhWtqGqwQkRxjLdAeMCuL8f6pcwaGk1lGruLgK64yuMHn+VcmdUJRws6kV0/4B0ZRWjLEQhJ9T54+OUX2a+09bS5kLSW7YG0qxJYZA/KtjQ/CGmvoti8s0SyG2jLBkOQdoyDzWnrwm1nWYdQvbC1keOIRFXUlSu4MePfp9DXUJ4htVUL/ZMYwMYDtgV8ZUzJrCUqEE7xvfVdz6ejli+uVsRNq0rW07I9W+Cd79t+GPh24JyfsSof8AgOV/pWv8Sms18GX8l3GkgVMxBhnEmflP1rz79mTUftHwrs4y2Wt7iaLHoN2R/Oux+KJ87wJqPfYqv+TCv0h7XORxcsOpf3f0PFYLjdcndnao4HqfWur0NY44xK43N2yOlcAl2okDKCzKvzAdc56V2Hhe+uLkGMRiJeC0jjj8B3/lRCx8bNs19QmcW7SSQkLjq1cNM0clzJD1im+baegf1/H+eK7DX2R7ffGVkijOXmds8egHYV5ve3S+dcmOThPmU0+ZxnGS3uLlUqcoy2aC4uBt7VWVjIwRRkk8VGYbptNk1M2832JMB59h2AnoN3TPtWp4Ei07VtWWyGrWcF07KkSPvdmLHAwI1Y5+uOtfZ4vG0aS96SPhMBl1aq1aLsZfifToRYpu++jK2QMkkHpVfwt4avtW0PXb02F0v2NEdF8vG8lgDgHqAuSce1dL4/0e60eeKz1dhpFzuWaMXssMRIzwcGTJBxXqPhuHV/E9yIfDPjXwnrENsgNzCtnL86twdxJOBkY4BrxqmcyoRSoWbb1b7K2nz1R9Xhcop1L+2bSS0SXe+vy0PLfht8Ubrwpra3+pQDVY4tP+wwxTt8qIGDA9O2MVY+LkN1d+LE1l9HSyj1C1gnlMKsY1mK8pk9CBjitbxh+z746t9Zn1bS9Ps7u1M/2hLa2uQwXnO3aQhIz2A6Vxus3vjOTURY+K1uILhbgyzRyW3lEnkADttA6YqcwrUZThXw6VmmpWeqvtovM1wNOahOjXbuneOm9vP0Ne1tmaWIYHbIrmvixa3UOiRag8DfZ/tSornoWwx49eleueB/C8epLHeaoz29oT8qcq8nb8F96wv2pIdPh8MaHZWjBV+1uqx4C7Qq4wB3/z618NWzdSxkKFNX11fRH01PAcuHlUnp2OT+AFjPHDd6tLbKpcmKFm44GC36kflXrenwzRpLcXkpLStubAwCew9SAKwPhtZyW3grR7SKNFMEJkklK5JLnd9OM4yfSuhlnyd0krSsv8THpX11DSB83iUubRkyyEsFBKjPC0GItbbSqPLONwRzhVUc7jWRLfFWYqu5j0HTA96s6BaSa5LdxrMd6xEhieWY8D8ODxXDnVSNPA1XL+V/jodOUwc8ZTt3X4ai3thp8TrDdWrRyY/gUkHnqD6fhVc6PpZOfJuf8Av3Vm50XVrexFpD5C3cJLq3zLx6bckf09qVftAUCS+VX/AIh9n6HvX5FTpUGt38mfqLnU6HIfsnXzf8Izq9i55hu0lHPZ0GP/AEE10Hxw+JWk6HoNz4fh/wBN1W8j8sQRnPlZIwze/oOpr5z+H3jTWfDNnqdjoMe+71Tyo43UbihXdgqO5O6vSvh74FmspzrOuh73W5W3BXO/ymPqe7+/av1CrjFTgktz5qnjF9VjSiter7FO4t5bkNNZlhdxj97CTtZh7e9dh4K8mG0jguFutigE+YxYucD7x6mua8b2Nxp/iaSGRRFcjbIoyOrDODWr4HurlI1iuFcSGQ7VfJxz15rpoy5opny9aNm0dF4p3z2rlWjW1x82BgnA715Lr12ltPLDbiV9yD52HygntmvVPGEi/wBkTs4fbkAnpnmuDXT4J7y4ilBQTBFO7+E4/pSq7lUdjK083z6JI80s8llDjy0dz5fmHgYHToSa6DwDp7ap4z0bTV2RfaruKM+WuxuGG48d8D+ddxq3wQ8U6fpc15Jd6fHptqjXTsZcnaFJ9ug6fWsn4Fax4c03x1b6tqa3RSzRzAfKQfOwwpJL4AALcnqcU3JNabgrp67HtHx5+CMPxO1nS9Rj1ddNa0hMMh8reZF3ZXv9a1/g98LbD4befFbXyXjXEQVnNuEfIYkndnJByOOny10Pgfx3o/i6/vrHTbe/hmskR5ftMSqMOSFxhj/dNdaMdxmufnlbl6GjSTueTeK/h94o1jxBe30OtxQWMrbkSSd/kGMHgDA6VxkfgLWrqNHmFjdKHHySTbs4Of8APNfRjKGBVhkEYI9q5i28GxW8bhNVvGZwwZpGLDn2JwPwxXNUpuWx1Ua8Y/EeUmS6tpClxCgB8xUXz8hDxtI29feuO8aeEvDviHWYtX1aOaXyE+SESYjJPUkevXmuq8V6G1jrEsFnrbSsv3HljwpPfGD9K8/8T3GtaezszS3UgHy/IyozZ+7nkA/XHbBNceCWTUMR7OMvfTtbX7lY6cT/AGnVo89vdav0/E6K/uraNGht5ClrgEIDhQMdB7VhR6hJqFxsg3R2aHGVHMh9vauRtb7UNRuEfUoytjGQGtIW+ZQf4if4ue3QV2Vt5kEUTQ3HmxOP3eEBHPOPrivsYO58tUun5k8scCLndJcAcLEiE5b/AGj6A1q+Dtb0zTmuxfCRpRtkKoo+YjjA9+entXO3Eupwt5m1bm3IwxiJV9vT8+tdDcabbDQoo5tJtb2CHnzkVlMe8BgT1z15z7V81xNUjLDqhJ253+Wv52PoeHMPzV3PsvzOui1rQ53hmkuhZTzp+7ilkG8rnj5QTWn9jB5/dH38oV5nBpV2zQy2cJMpUpDtvGUcA42gHIwB0rbjXx8saqDZkAAAtM+fxya/NK+XxjL3Z/ez7Z3WzPlT4Rajb6Z8Q7BuJIJWa3VmH3dwIBHoc19a+C/D1/eOb66xBbBiyKBt3e7Hr+HAr4q1W1uvDXi+7sd/7/Trs7G7Eo3B/QH8a+5fDesS+IfDmn6iJP3NxAkqxpwq5AOMV+kOnFz5j4mM5KHKjyT4yLbHx3ci3KXEaRRxygdD8vI+o9axfDVwtjOgZme2zxKTlk9se1J4wma88ValMrEZuXAI9AcD9BWal6mnNHJe4VJGEe7qGJPBI9a9Gm7I4Zq7PQNXj+1wi4mkElrABIioM+a3b8K42S1e1vJ7y5uPMZpN0hB+WMkfdqY6hbyKI1uHMXcKx5q5ZyW8kRtzGjQyDDqV+XHvVzVyYaHungPWLT4n/Ci78KXOsGxu0jW2nmjAZmhyNpweuQNprGj/AGYvDbPvbxVqbnBHyxoBgjHTNeU6bqt54Uv0n0K4TT2uo2iWRIw3IwwBU5BBx9eK6Twf8ZvHc0rf2lb6a8CZGRBtkcjjpu6e+K5qk4Uo80nY6aVKpWlyQVz3j4S/DPSPhzFfJpl9c3X2zYHMwUbQmcYx/vGu7Mkajl1H418r23x+8QXHiSbSI9P05VhhZ2n8tyrEDoOecc5qpb/GbxrfaTd63NcLBpxidbRLLTi0krgkbixyFHHesfrEHtdmv1Wp1a7H1Vdala20TSSSAKOrMdoH4muI13x1b3sNzb6TMJNifNMv+rXPufvdPpXzfanXPiJ4fivLrxB4kWTLKYGh+V8HnJJ4549Ks6NqBOoT6DM6JcWpSFrMSiKUgDptBwwIOc85ry8fi66g1TXL59T1MFgKDn78r+XQ9A1DS21NRcG5tb0sSzR8HcfUqT/L+YFYc3h3Svs09rcRPbRSEZiW9fCsOQwDAnPHTP4Vctr3TYzHBJbXTfwiItt2e3BArXE2k+VIpt5Y1df3gMiNn2O5iK+QhOph5qTunv8A8Hc+hnBSi4tXTPE4rm3s/FWoaWtyGltpAsiv8jEEAg475B6j3rs7E/6JtjIxuDY45bHH5CvHPjHEkPxP1yKNZETEDp5pBYfu1HVeK5vTpbnzgqu5ATICyH5vWv0/A5g54eEpatpP8D8+xmDjGvKMdEmz6HupZoxtDli7YHHqe36fnXd6fC1pYpZzXtyys8UsMcoXMZQgncThQCccE9K8Z+Efh+4vJrbUtQ1SRdN88qtoLjDylR90gsAOo9c16ncaStuu7TZ7rywCTDJchwfbac5/OvlOI8fTxNSNOL+G9/X+kfSZHg3RpylL7VrHUNA84iluI4SkUvmqYZVVdwzgkheetQSXpMjEavAgycL5wOPb7tYuk22yLnTbaRj8y7NkbKf90ZBpzLrZYn+1rtOfuraW+B7Cvl06F7Sa+Z7bhPofNP7TeiDS/iMuoIAI9RiWRsdm+638gfxrvPgh4g1PVPAUOix3RjjsXaFgnDMCcgE+mDXMfGbSZb7widQdnkubaUMznJO1uD199tZP7OmqvF4iudPDkC6gEqr6sv8A9Yn8q+0rVnVw7lHSx81SpKliFF63Oj1PzYr64hyVxKynPXg1g+Mljj8Nz+d++8wqqhuxJ6/Wuq8WqIvFd3a+YhLkTYzlsN6/jXFfEacLFY2atncWkYH24H8zXs4aanTjJdUeViIOFSUX0Mjw7q2sQjyobqO6VOkT4EuPYnhv511dp4iSTENxc3sT9HimgK8+mFGD+dedtwM557Y4xU1xqmoTRCGS8mKBdpAbGR7461ra2xle+56ppDL4m8Sw6XCwb7PGZ5JC3KtwqjHrgk4rvrzwromn6UJLye8kuJMJhcKWOOT3wO9eP/DU3Gn2EjWhWCa8PzTNyRGOw9DnJzXUfbZtUhSE65Y3EcTHeI58lTnknnJ96+exTnXruKl7qPocI4Yeim1qxG1i+nvtN0ttCgtYbW4mi+0RyK+YwjL82MFeoI4wRzWZDq2o6b4XNpZxRypBOvk+YrOu0vlgUBycZJ4qtqCafDqizWmpC8k8xA4RTjAPX9T3qWO6invtlpO5i3fJlcAc9Bxmuqm3d+7pYwnJP7Wtz1zwb4oW10P7Zc2qNdFN32e1U/MM4BG/GMgA84xmsmXV9Yj1+TXdU0xTYuwcNbsN0QIAAycEsMY9OtO1KzthbW2pzXbvNGqxoigAuDxtUDkn65rrvsdzqXhKO3tbNbadMeVEzDLooxt44HXP1FeTVxcJ2T2Z69DD8rbvqaEP9hSRRy3O6G2l2hY5SqxMx7sV4Zv94/hRrn2ORf7NQQ2lsGC3NzIBGgXrsQn7zHgcdATWNo+i6PqFqlrbNLpOuwA70ly0cjd/lPDA/mKbpcL6Xfmy8QQE3UimOOVvnSPdnAj7Kh6eoOAeorxa+Hjz8y3X9Xtr99/kd0ZPY8W+PFm0HxHnvt6mK5iCquMFSip+YIPWuCtZjHMrJ/yzfiuh+KGvS694wjY8fZLZLXkYJZFO4n3zmuch/dShX4RjgnPSvtsBCVPDQhLokfIY1xliJyjtc+jvgvJbzeDpTcQsIxcsVbjMeVXuOR+PBrvbfVLqzTa85ubYj927Dcrf7Oex9OoPt0rjPgVaofADeW7JcLdSYm6j7q4Bx1XH+c10OhWn2gXFo1yYLkMy7JRuWQDqpIHJGe4OQQRivh8wipYqq09nqv1PqsG19XgmuhdudY0y4jE0mnzRt/eRCNx9AcckehGKqHVtFyf+JreL7FX4/J6kgsbq0jaGW5a2nYny5GUGNx2UtyM+hOD7GsySLXlkZfNt+CR/qIT/AOzj+QrOkqGqmvxa/wDbWayUvsv+vvOe1+yh1Tw7d6cyxqlxCyH2JHB/A18z+EtTfwx4tt7uZXH2O4ImVfvFTkMP519NXBPAycYzXy/47AHjHV8DH75un1r6bLfe56b2Z4WYe7yTW6NG51++l8Vya9Id80kpZlJ4Kn+H6AUzxfrkeq66r2ivtWFVVWHI7n9aoQ9F+lZ8P/IVk/66D+Ve7TfKuVbHiT953Zd85whLgjFQmU8sxIqWfqv+8f5VHYqG1G1VgGVpkBB5BGa6EzFntfw+stKjsbN9XV5YIbZXNsgO+7Y8iIHoBz8x7Dpk1U1bQtNvtSmlms7C0mlct9nsUwI8/wAKhemPSptSZofDqSQsY3aTaWQ4JX0yO1b2kIkHhFp4UWKUpy6DDH8RXPGkqasvU6JVXN3foctaeHLmxug1mWUY5S47j8On41RXSLyC6iiu7j7HBkEzom9c56nAJ4+ldfCo2LwOWGffipSB+9XA288dqLspJHUaTZWujvA1veHWGW1XyTGftHlL/tFejHqT26VpXHiO5SKG1ngOnRXGQjM3mSn2jC569MtjFebfD6SSLxjJFFI0cZWQlVOASAccVq627SeJNTSRmdUuo1VWOQo2ZwPQZrwsXhYOq0/X/hj2sJXlyJr0PQtauXfULNrnSb1Yo4JZSzyRhiqqO4c7sZz69K5H/hbPhy6tjZ30lxc2hHyiWI+bH6YYdfxxVL4nXE62lpGs0iotuuFDHAyBnivIfiPHHBrm2GNYg1vGzBBjJKgknHelgcupVqaczXHY6pQa5bGFr94sus3d2rOyNcu4Zh8xBYnJ98VbhXzQd+Dx1rLiALw5GcnmtXS/9Qn+5/SvoUraHzjbep7n8B7nxBH4bnbTYI7yCKchoWk2nkZypPeu603WLDVtYmWeOaykwscsbkKySgnY4PZuo/KuY/Zj58PamD085Dj8DTvEv35JP431Rdzd2wTjJ74r5GvShiMZWptWaW636b9z63BNrDQZ3F5FHLIsGoS43nZHdRnCuf7rDoG9jx6Gsh9Jtw7Bdf2gHgec3H61Xmkf/hKNVh3t5YlBCZ4B2IelD28Bc/uIuv8AcFaYDL6joxlGpZPpZP8AMVetFTacT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1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qLe4aycRTSKj/ANwng/Q1rQ3VvKnE6e4J5Fcb4/t73Qtfm066RLmAORGXGcjt1rNtLyEkbrEY/wBmQivl+ayPYWp6OIgwxHOuwnPXvVyGNn2x7InJPGSOv4152l1Z97GRfpMalF/bbgFa+X2WXNRam90XdrqehzJC77r238x1I5MpxkZx39zUcFtp9vK89vpsUUrfekRBuYe561wguz1R9YH0DGlOoTIf+P8A1OP/AHoP/rUoYehHWMbFOtVkrOV0d7M6tFvMEgQ8BtvFYeoWrTXYxH8m4HmufGtzBPLXXLgL/deIY/lR/bd0Dn+1IT/vQn/GtYwpxd0Z80mdO9pBNOFSCC334B2jauemT/M1ma7BBvZI440GeiMSOPQmsr+27vfn+0bRu3+rI/rUF3evJh5NQtQzdQEJx+Oa20kib2JI9P8AMVpudgO0D19TVxbhNN01jtJY5A+tNS6iay3Qv+4jGMj+I1y+v3F5OVUgrFyVANEY3Y76XN6CNRGbq7ztY8DHLn0Aq5bwNNKtxdAZX/VRD7sY/qfeqdkz3CQ3c5y5jGxeyDHQVqQ/dqnIRHetsgkk/uoW/IV8vN807t6uT+tfS+vTeVpN5J/dt5D/AOOmvmeHkAmveyeOkn6Hm457Hs/7Mlt++8a3i4DxeG50QnoC5A/pXsXhLTobaw+FmiPtcRpPdHjg/OzE14/8FSbP4WfErUlYo32G2t1YHBBeXH9a9psQ1r4k8HQk8aX4OkuH+phYZ/OvpJR9x/19n/gnmRk7/wBdz5i1j97rd9Lwd1zIcj/eNRBeKTcZJDIerHcfxqYLW/Kc7Z9CfH9be8uLLVLJZJI2OJW2H5Tjv6Vyngnw/qHiS++xaXD5sgXc7H7qL6k17h8SrGPSLIyWUShJRtKknjkD+tZvgjSPIv7ZrPFuz8loQEJ474HNfl81GU0u59TCTULox2+GttpFmtxq11G7nohOST7KP/r1VWytoPlhhVV/2VArv/E+j6pd6u0ixI6cKZGl5I9cdvoK5zxoI9B1O2h0u6kD/Zg0rFRncSeeRxx6U3RlzSUVojSk3UaV9WZsdgZB8mm6hIPVcAfyrPfw5L/bY1AyaykW3BtPMiMecYz6+9Z97qh1Jd1xq07delwV6deKqrcWmno139uYJGNzF5d4/wDr1uoOK2uavCz7nST6KkkZ3W14R6SW6uP0Nc7qHhmylcqITE/rHlD+KmtXStcbUo4Vj2xfaFLwt9nCFwDglTVbUtY1vS7xoXmW6jDcxzruH+NYTnBO0lYmVGpDrc5XWfCWqWEJukha5teu9F5H1FYKQ7ldhXvvgrVo9QtJ7jT0VLmCMyXFhKcrIg7qf8mvOPEml6dd6vdXysumrcv5n2aMjYn04q4LS6Zi5O9mjGsbcjSrfcpMeCVUdXbv+FYPiwSLcQ5kYMUOQpwBz0Fd9ciFdMhW3A8pF2ofUV5b468SaJa6oLabUIhNGmHQclTnocVVPmlPlii20o6nc6apWwtlJyREv8qk1XV9N0e087UbyOAH7qk5ZvoOpqHRL2z1DTre6sLiO4gZAFdDkcCvKPGMgn+KmoQvvbakaKB2winjPTrXRhqHtZuL6GVWpyRTRr+L/G9zfafcwaba+RbNGytLP99gR2XtXmES8iu+8QWsdr4euWWEK5QqWbk8+9cJEMmvpsDTjCNoo8uu3JnrPgeZLb9nzxm27DXWrWNsPfGX/wDZa9j8V6hDY+I/EzF8HT/BawR8/wATRx4H/j9fM1hdXC+EDp6yMIZ9SWVkzwWVcA/+PGut8Y6peTXVy8s0he4iWORi2dwG0f8Asor2eRO13/Vl/l+JzSpNRb/rqc1DjirIUVXgFWx0Fbo4ZPU7j4N/F/XvFGm3uj+Mb4SRooazuZjyW3fMpY9sdz6V6f8AF7xDq/hf4Ry6/wCHLiSG9UxCK5hjEmxWblu4xjvz1r5D+GLfb76DSZCNjybGLcgRnrn2qz4v8Vap5t54dh1O7XRoJmhjs1nbyQFbsmcdRmvzyeDUq/NHS2p9R7RRpLzPsf4P/EnxDrPwYs9f1S3XV9b+0PC0ZAgMqBsb+mOB3xg4rD+IXiyxQy+Kdd8vSrRo448FzJyOgBA5J9AK+W9H8Z6ppujQW9ldTCFY/L2q2MDJyB+daB1y+8TaUfDd5fvFaXzK0rSZcqyncuB26dfc1MoVOd81uW/zNqDhD3o72PY5de8Lto8Orrd6ddRXal4/KjO91B5GMcHJwc96xtYutL1jwLqOp6PJZJPDtnlRiVlUKcYweO/b1968I8WbtDkGi2U6zRWfymeNjiQt82f1xVLQr+78941fKSqwdf73Gf6V2RpXV+gnjG5WaPSvCPinUR410Vo5yzR3I2AkkMAPu4966nxD8WNVu72S4vvDMSuTkiK5A/TFeFW2v3mmatb6hpkzRTxZPzKDtOCCOfYmt/w+G10XAi8wSxor7IyNzAtzgHqcZrSGBoy1qRMauKlJ+6z6S/Z08ZWPifxoLKSwurC8ijZ4sSb0ddrbtxwMdv8AIq/4r2m5QqOqE/rXmv7JF1E3ximitmlaCGC52GXG4ARvjOOM8U7x34m1WLx6ujXl0lpahDLGUAG+P+H5s5yTnI9q4sVhow92mrLf8h4eTqS9567Hc6vqMdrocmVf/RYfMfjrkZ4/KvlHxZcG61d7lpTK78s/qc16V8VdbtbnTLZoLuRmhVgrkEb2HGFPcjoc15LPKskKNt+fkNz19OO1dWW0OVc/cjGTXwHo3wF8QyWHiL+xZpD9mvvuA/wygcY+o4/Ktpk+1/FfWW2hts4Xp0AAB/lXmfgmbyPFelTbiu26j5HX7wru0uLtvG/iGax/1hvZcHPQBzXY6SVZyXVHOp3ppeZ03xDCx+GrgDuyD/x4V5/oOn3Gp6nb2FpGZJ7iRY41HdicCt/xVqmoXGh+RexEb5Vw+MdO1WvhTutp9X1mKNnn07TpHtwoyfNkIiQj3BfP4V20m4U2zTD0lXrxi9j0PRfDvwzjksvCN7e6jPqbSsF1KN1FqLjONu3qU3DG78cYrlPHVvHa3ctrcsyX8MrxvABnZtbB3H+WKr6XJHaixW+tivkR7xKeGV8k4PqDW18Xf9I1u01Nwol1CwtriXHUuYwrH/vpSfxrupO00r3/AOGPRxkISw05KKTWn5anGQLzVwLxVeAc1cA4r1ILQ+NnucPa6BfeFvFEKJdW9zFMrLBOp+VmHZgehrOg0PU/EPi7+zrG1YT3chkG7hQp+ZmJPbqai8YlozbBWbbuPGe+K9N8JajcaXr2oXF9asbldOhjx5e/blAT9OFNfCKTS5+p9LOCjL2ZQ8d+BvD+habb2+h393f3dspa7ZgQr+rKMYGPQnpWB4SWGa6a5aR3ktiJFjUffUdffPP86t3Hiu6fxGk9vmGEZRldcYBxngfzp2tJa6bBcSabdoI71C0qj7yY6r64Pv6Gokny67jhKz02OX1FBeSXj9VkLOCfY1m6Efser2rTKDH5qnnoRnnNT3F4LexnKthnZljX0yBk1km+uGCiSQMF6DaAK6IRk010MpSSa7lzxP5La7ey2oj8h52KeX93GegrV+FcoHjS1WSTZE6SK527sDaefz5rmpJN69AOeleifA221Sx+OeiweH4EvJ4pvmW4jynlmP8AeFh/dAJ/SuiTUYavoYq7lc97/ZxtLVPF2q6ggJvJI55JTgAECBxvwABkk8kda82+N3hzVLzxpZ3fh8WsM726mZzKsZDEkbueuR368V9SeDvD/jLSNOvraD+w5PtVzPOZGtTGU805ZFx0UdhXzj+054V8Saeq6jeQI1tEDEJoG+UBeuffLfofSvFo4qEqqjGWvmjucUruS+5nlfijw5q2m6YbW+v4r6ZZSxZGLYYqCRk8muKPXHpXU6rINO8K6JGyyJdzNJcMrd4y3yt+Pb6VkyQf2nqcEGnwM9xPgbUGcn6fzr2qDaXvHFVSew3QGZNZsnXOVnQ8f7wrtvD87SaxqVwrEGS4dvzY10nw/wDhk8+oQXgYSiNQWiPyuW4/hPX8M1c1fwZN4XxbxsLlZWZzvjKSKc9DSeJpSnyp6jjRmldnK+KriR7SONmyPMz19v8A69ang+Rv+ES1aS3XyHtPLed0Yhp0ZwuD2wP61h+KVMZgVlZDknDfhW/8JfLvb/UPD0jKp1iye2iLdPOBEkY/F0A/Gu6MV7M6ME19Y5X1TX4G/L4nYeH5tC1Hw7PFO5huJJHi2MVUHaccYUhhz9Kn+KTAX+jW4j8ow6PbBkznbuUvj8nFej2Flpvif4o+Mo2lH2P+wre1R242BFg3k56bdjZ+leVfEXVINW8U3V1BHJGhcqisMYjGBGB/wELXZRpRVROPa/5F16tT6nJ1d20trbGJbirw6VTt+tXR0r2ILQ+Vm9TzrXLGbUjb21um+eWVUjXOPnJxjP1r0bWYpNA19LPUbjEr2ECyzu2FLrldxJ69+tcb4jt2tiktvj5XDAg4KkcjHvXofxMnh8QafY6i1gYLiWyGATkYYqy8jIPU9PWvzqVTlcY9Hc+tnHnvNHlWp28cesX0cLSPBgSRF+rIen5/j0qnd3sUf9nw3DGOLLB3Azjnriuinjt7i4j88J5KxBMRKVxydwY9Wx7muc8UWCyW260iVEtVMjfLtLKx/XBBrpi4ytc5pRlBs57VJEe8k8qQSID8rDoaqZ5paQKS4AGSTgCutKyOZu7JYJBHIrNGsqhgWVs4YA8jj1r2L4JyWM3ivWPGE1rdW4DslpHC42wq+cjJ5OFworyq70bULS0NzcQ+WgwcE84Ne5/sxSXUnhPU4Fjfyo70bWVAeWQEiuLHzSoOSfludWFg1VSkvM9j0rxzGgRVF+cfcySQfyo1nVotU0I6fqlkt/bEbpY5U3o7Z3ElSPXJp9nbzMcSxyIdmNyrwPw/rUn2FFH766kKHsIwK+Sq8nNe/wCLPcjtsfHHxDuI7jxlqJt4zFbRymO3i27RFGPuoB2A9KX4daw2heMLLVFjjcxFxh1yPmUjP61meILpr3Xb+8cktNcySHPuxNR6ZDPLOXg4MWGY+gyB/WvvYQXslCXax8xKT9pzLue/zePrpoTMlpa8DI2k1gXnxM1bViv2+zt5jGNqFpHJUegOa5MTbIDCjbiSAuPc4rKvpUtLua0kUl422k44rOjg6aexrUxE+50Xi7XG1S3sIX0+G2eDzGMqElpQxGM59McVm6VcSW93DNE22RXBQ56HsfzqhCRcSxxxDHAXmtq10m5ilt5Jgqq06opzkOcjpXsUYKyicqnLnUo9z03Xfif4m1DStW0uaSziUIkc08NsqTXHIGJHAy341x1xdTXDRec5cxxKi59MVVuPmj1aTs92qfqTT/8AlswI9B+lejClGC91F47G1Kqs3p/wWXberoziqVuKvjoK64LQ8Sb1Mm6shqdybNQu6ZxGpx0JOAa7LVPDF9H4Pt9D0m7tvtNszO0kq8SydRj+6M9q56zaSLXrM7RIWnAwSBk5x1PHf1rs7zUzHObK401ZJ/4ZUkO1PThSefc4r8wxE+WUfvPtaMeaLPBNb8S3cMC2nlwpcQuVbKZZCBggg9K5yTVL6SVzNdSyiRCrBm4I57fifzrf+LWnPYeNJ5HjkjF2izjeuCSeGP5iuatpo7aZJpIFuAARsY4U5GM8fXNerRUeROPU8+vObm+boRUlIrZFGa6Ec56Dqt2uoeAvtPWTywH/AN4HmvXv2TdNmvfAl80bttGoMHB+4o2Dt6/XjFfP2g3y/wBi6lp0zgI0RkTJ79x/KvX/ANle/nt9L1iPzSlrHcxyTYgL9VwMkdBxXlY6lL6vKMe6PTpVVKrCT7H0XpujzeSGtpEWNWK/Pk5APP8AFn8a0ptOjWCWbyx+6RpD1OABnmsa58QaZaQtuvl3pGJFRQzOwPoOlWP7c05LSOY6kPKmUDY8QI5HRvT8a+XlRrS1af3HpKce58BXrbruZvWRj+prf8Jw40jU7122RxyQIT/wPP8AhW/8c9F0zTfiRqS6VHAljOI54VgUKiBl5AA4AyDWHpMka+H7vSFLF7m7icDthQf64r7yFVVaUZJb2PnnScJtM6vTFtZbyzjRV8zzdxbHYY4981yfik58UakPS5dePY4/pXZeFLSOXVXkaDABDAYzlh06etcJqm+TXLzcSztcvknqTuNdGH+NmVb4TZ8OWZaH7S2MElVGeeOtdl8M7BvFXxP8O+H5pXW0N4iHy8ZVM7mI9+K59fI0rSLeaGYNcFSDGw5Vumf/AK1bvwR8Nv4p8cQ6euqXOmEQT3Bubf76bI2bj64x+NepQjduVzCpPlSijr7LwbbXHhKO4kmEE+oeMPsMe9gB5Sg7j+G4VzHi+1hsfGGr2NvIssNveyxRuvRlViAf0rrdH+GGo654d8IzWevS+Zreo3EaxT5MUAQ8yjHJJxz9BXn88TW97PC0gcxyshYfxYJGa9J72v8A1dr/ADOGc3Jaly3NXgeKoW1Xx0FbwWhyy3M6+kTz48ZdQxB7V7rYeHPD9noFpJZaptjEIlYzSBgCw3Ekg5H/ANavB73O4tnOGB4P0r0zRbO7sbTSr1rhpIXtv3ELHMYDLhsoCSeSeo5r8sxtN1Lcrsfd4O+p59+07/Zd9ovh3VtNkE6rLcWrTZ5bG1sYPPGTz715d4Q8FeIfGMdwPD1nHdNa7fOVp0j27s4+8RnoelekftDWtvbaBp0a7HnS6OZC7ByGU8BPuoowPes34Fa5NpWk6pawTJAbmVWeQSqj7VGMZ+9jJPSumjKdHB/u9Wu/qctaEZ4lqW3/AADnPiV4DuvBVjon2xojc3UUi3IR922ZWBK+4CsnI964o16d8ePEEGqXulaVbgOLCF3kl80yFnkxxknoAo49zXmJ612YOdSVFSqbv/M5cRGEajUNizZWF5eQXdxbQPLFZxedcMo4jTcFyfxIFetfsv6la22tazYXFxGjXNsjxRucbyhYnH0BrO8GaYdN8IXcN5o11NLqUeW/dN8yY+UfTnNc74a8M+LrXUxd6bpN3J5fyufLIUqeoOamdaNVTi3YcISpyjKx9S3eqaJAh8wxzzyrgbZQoAyOhI9q57Vru2lgFwIkNuj42DY2wn1BPOfWuY0Cx1TVYQ9xo01g9u4UBzs5x1Abtn611+g6Hp+hzyTpcSlp1/fR5Gwt1yB2rypYmFFNX1PQjCVTW2h4f8VrlrzxI1y4Ub4Y1UKuOBnHH+Fcnbbo547rnYkh6ewrvfjw9qPE6Na7NohTdtAHPPXHes/xPp8GjaLZ2qSQvJtikDD+Mt97n8W/CvXw1ZOnDTc460GpPyNTwFf20ckrTHETKNrHsxJ4NefPcH+05bgd5WYfnXaaHbW8emtHuKkkMv0znFcD/wAtW/3j/OvRw1uZnHibqxuXt894UJJwB0JzXq37M1zFaeKdbvpXVRaeHr2UEnHOwL/WvHIPuCum8JXMtpb6zJG2N+nvCeezMor1qCb91HNBRnUXO9D6d+H2p2VnofwzWa4jQW+lajeMSejHzcfjmvnUzedPJL/fYt+ZzW7aajdx6DbLlQtvphVM9fmzn+dcvbscCumDfO2/61b/AFIxlOlBRVN/1Zf8E17Y8itENwKybVuRWkrHaK7Is8uSIILdrq5W3U5aQ4GATk/hXo3ibw7q2n+D7XUdO1Y2t1a2yJLDJHviY56gEe/cdq8b8P65qej+IoNWlmuJEhkDCJWC/wBOK9+8JeOLXxLbTGKKWN1UeZHMoIIPp6j8q/Isxq16Uoyhstz9CwlODTT3Pnrxzpuoay1hbrI82pXM20xplo2bplQBween1q7F8PNc0GFLe4h1EvMcBEhxkhQTx1xzjPsa9+vdA0C/hkS40m1y45ZE8tx7hl5B+lYUek6N4QlGorJqM81w8dnH5100gBdhhRngDPelDNnKHJFaieBSk5SZ8t+KPMHiK/WaMxyJKUZCMFSOMY/CsrPNbnjmK8j8X6u97bSQSy3k0m1x2ZyR+hrC9a+npfAjwqitJn23YwyHTrY/aoCDCh6dPlFT/Zw0J/fQA/7prA0CUz6Hp8287XtYj/44KuTTmNPkYDA4Br4NxtJo+o6Gk0cUfyiaMt3+U1wnxkk8Rx6BDF4Y86S4lm2yvbD51TB/LJxyCOldBNfMRlmG49MVSnuWKlix4P510YdunNStexlVjzxcbnhi+CPGWo26DUI0to88tM4Mjc55xk/nWh400G7NlaSPM0nkhUbKntwK9TvZWdRIprG1hRc2ckTLkMOte5Tx9SU02kefLCRSaOAubLUIdD8yJgdqA5DYIFcEjZOfWvTb+Zj4cvIWIEsCEOB3HY15fGeBX0GDm2nc8vGRSasaluflH0rqfD9rK/hfXr5UYxwrAjMBwCz8fyrlIT0r1bwXHcf8KR1yOO1Z11DX7G28ztkK7Ba93C/F/XocF2nou/5EmsWM1jpt3DLG6PbWEKuCMbdwXH865CBq9b+ME16ZPHFxJYtEhvLOzkJ/5Zsi8Ln1ISvHYW5rVtJp9/8AMnEczlqrGxbSdK01l+UfSsKB8GuggsriSCORY2IZQRx7VtCehwyRzFtoWoX12kEEM1w7HhVYmvf/AAho39j+HbWzNvHHIkY8zYuMn39TVjTNMsNNQf2fZxxZG0lV5I9z1NaKvjOCcD+dfi2MxssQlG2iP0qhh1S16jZdyRhCcE9R3rmPH2nXuq6CtvpckUd7BcRXELTZ2BkYNzj6V0cu52yx6Vy/jqPVbrTvsukruEhImKuA+30Ge1YYdtVE07GlVJxaPF/HGl6xdyXMN1qunXt1dzebLFAciKRRjgkccccVwk2iSW86RXVzFFuzuJP3cV6j4g8MyWcUa3ZVjIASquQUPp/9esSHRbOJ9yW6l89W5P5mvrcNilGG9zw69Dmldo7n4W+Kl1Oxj0ucJAbSGOGF9xHn7RtyM/QH8a7ieNsgswAx+teMpD5bDaNpHTFdPpnibULRFhuybuEDA3H5gPr3/GvLxGG5pOVP7jspVbR5ZHct5ar93c/UntUV7D5iOqkDv16VBa3sN3Yrc27Aq3Yjn6Go3uDIx+Vhx+dcsYtM6NCKO3KxszSZxwBmqs0Rx83b0qyCFBXjBqtOxb7vzA10wbuYyOC8dwtZR3FzHnbLEY5P6GvNEPIr23X7WO+spIJejKVPtXmOoeGJ7JJJXd2VAWyBxX0mX4iPJyy3PFxlGTldbFCI19GfC6O3f4QeELNgM6j43j3A9/LUf/FV83RtXo/h/Urq30rwnapcOscWoSXUahuFbgFh7/KK+sy+DqN6/wBXS/U8atoer/G3UrWTwT4taORTJfeNm2jPJSON+fp8wrwiJ60vEmoTT2EaySs3mXcspyepOOaxI3rGbUZWQSTvqaUcler6J448G2ui2NrdWeotcQ28ccpSJSC4UA4+bpmvHUepfMp8yaMnE+mmuhtGxVxnAyelI8uIwvGe+Kz7PrH/AJ7VPL0/KvxeyR+lCyuwQ/MOtVnfAwTyePrUtzwGx6/0qgpPmoMn7tWhMxvGOlPqKr5YjEq8jjkj0rh5dOuoI/Mkt5FA7la9Qm5XJ5OaragAYGyM9K7aGIlBKJzVKSk7nlzR7lyAM5pGjAxt59a6nVYYQkrCGPORztGapaXDC74eKNhnuoNenGpdXORxs7D/AApNKrPaqg8sgtnHINbc275GVt3b6U4xxxomxFXgdBiqs/EaY45rmk+aVzeKtEa8rCRsqcZqtcyFVOBg1am+6KqXfQVrDczmUZW3EnJwawPEzbdCvT38oit2QDb07GsDxYT/AGPdjt5Y/mK9DDv30clb4WebKT6V2WhuZrXSZo95FqJQ5xwCdxH8h+dcoetdD4TZlgmwxH71RwexU5r7PBVZRbt/Vmn+h87Ugm0RalOWit4z95NxI9yarxvVjxKAursAAOB0+gqglZ3adgmtS8snFP8AM96pKeKmq1Iysf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13" descr="data:image/jpg;base64,%20/9j/4AAQSkZJRgABAQEAYABgAAD/2wBDAAUDBAQEAwUEBAQFBQUGBwwIBwcHBw8LCwkMEQ8SEhEPERETFhwXExQaFRERGCEYGh0dHx8fExciJCIeJBweHx7/2wBDAQUFBQcGBw4ICA4eFBEUHh4eHh4eHh4eHh4eHh4eHh4eHh4eHh4eHh4eHh4eHh4eHh4eHh4eHh4eHh4eHh4eHh7/wAARCACcAR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VTUqmoFNSLXhnsk6tTw1QqaXdxTCxZs2zMv+/WnD800a+so/nWRpxzKn+8TWzp43X0C+sn9Ca7cLscuIOoKcnHtVe83iJv8Acb+lXSOv1qteD92fpj9RXoHnjLd2BfcO4pbh18iQ+iGnwjJb3b+lNu1H2aU4/hoYkcazZlY/7RP610Xhhd0U7+hAFcyTlzXSeF438iZ9x27sY/AVnE1qbI0X/wCQgg9I6sxj93+FVCrf2j16RD+tWY9wj/AfyrQzuV9SUGym/wBxq5UNzXU6mX+wz/7prkg1TIqB2Glriwtv+uS1NccBfdh/KodMZv7PtuP+WS069Zgsf++P60CLBHT61kayu1o2+orWO7A+tY+uFgsZP94/yoewR+JGVcN+8A9h/KlVqr3LfvvwH8qVWrypv3menBe6i2rVIGqqrU7fU3HYsb6QvVcvQGouFibNIWpm+mlqVx2HM1MZqazVGzUXFYczVGzU1mphai47Cs1Rs1IzVGzUXCw4tRURailcLFBaeDUQNPBrO5tYlBpWbg0xTTZG+U/Si4WLulH95H+JrZ0nLanbj/a/pWLpP3k/3K3NBG7V4fYE134XZHHiep1W5sE9earXr4QZU9R/MVax8v41T1LhE/3q9BHnMmtnVgPqaS9ZfscvI6Ullyq9DwT+tR6phdOmbHahgjh1bnJrsPC3/IPc/wDTT+grjCcGuv8ACiv/AGez7zgucD8BWVN3N6qtY0gM3sh9EX+tTgfL+FVYy32+fngKv8qsKW2fhWpiivqv/IPn/wBw1xaNXY6yzLptwePuGuJRuKzmzWktzvNNH+gW/wD1zWlvR8sf/XQUzS2P9n2//XJaW/YhIv8Arqn86tGbLPpWL4i4ji/32ra54rB8SsfLhz/fak9mOPxIwrxv3v4ChGqK+b96P90UwPXj1H77PVgvdRbD0u+qvmUu+ouVYsh6XfVUPR5lHMHKWjJTTJVYyUhkpcw+UsF6aXquZKQyUcwcpMzVGWqIyUxpKOYOUlZqjZqjMnvTC49aXMPlHlqKhL0UuYLFZWqQGq6tUgao5jWxODTJmxGfpSA1Fct+7NJyBRNbSPvfSOt/w1zqw/2YyawNK+8/stdD4XGdTk9oj/MV6eEex5+K6nTb12g1Q1aRQsXzDJar2P3YrnPE2t6Pa6jBYXeoQwXAHmbWz0OQOeg6V6KPONyxxsBHZB+pNR63/wAguf8A3ah0S9sL6CV7K5huETajNG2QDjp+tLr426XMQT09aJdRx6HEE8fjXa+Ff+QOv++1cT2H1rtPCgcaQMtkbmwMdOa5qDu2dNdWSLsI/wBNuD/uj9BVgfc/CqdvIxvrscYBH8hVpS3l546V0s5UU9d40m5P+wf5VxEZ+U/Wu114t/ZFz0+4f5GuLRD5RNYVnax0UFud5pP/ACDbb/rktOv/ALsP/XZP50zSif7Nthj/AJZLSaozBbbA63CD+daoxZd9K53xRxFD/wBdHroPm44rnvEu5raPdxiZ6UvhY4/EjmtSfEg/3VqHzKbrUirJ94fdXvVE3USjmVB/wKvArVLVGe5SptwWhoiSlMnHWsw39sOs8f8A31Ub6naAf69T9AaydQ2WHm/ss1vOpDNWI2sWg6Ox+imon1q3HQSH8Kn2jNFg6r+ybxmpPOrnW1yPtE/4kVGdcY5xb/m//wBaj2jNFgar6HSGak873rmW1qb+GJB+dRHWLs9PLH/AaOdlLL6vY6lpuOtQyT471zD6pet/y1A+iivK/wBoPxJ4i0jRtKn0rWbuyaa5eOUwvsLDbkcirgpTko3Ir4OdGm6kuh7q11gFjwo6nsKVJwwyCCPavg/UfEviC+V2vdc1G53YUiS5cg57da+o/gHZalY/D6xm1DWLi+FynmQxSAYt1JPyg9T+J+gFa1qDpR5mzzqNZVZWSPT/ADKKqLIKK5udnTyD1anhqrB/enBqXMXyloPUN0/ygerCmB6huH+aIesgqXIaidHpbcSt9K6Xwh815ct6Rr/M1yWlv+4kP+0BXVeDvmN43oFX+dezgXex5eMVkzqT90V81ftASJ/wsG4CnBWFAfrivpF0/dqAxz9a+VfjxdF/iZqSnPyhFxn0WvXpuzPM3Z7B+zov/FCzyZJL3rZz7KoruvEhxo830rhP2edy/DWGQEjfdyH8sD+ldp4mdv7ImBbIxSrvVscPiRyS8gfWk1H4oeFPBwt9K1uW8juJIjMuyAspUsQMH6g0RnhfrXz1+1JNMviPQsfdGl9veZ65MAlObT7HRj24wTR9D+GfidoPiBr+50OG4uY4pAshlHl4JGRjrnitR/GUyrtSxjHH8Tk187/s1zH/AIRnWmbdzdL068J/Ou2mF9tRvterNjHy7UH58ZNYYrEShVlGL0R6+AwFKph4VJxu3/md/qfi++nt3h+z2yqwwcAn+tYLa3qGCqtEo9krntN+2QRv5gvJSe9xIpP4AdKsXfmvCywyeXIejEZx+FcM8TNvVnr0sBQitIHSx+K9cWNY1vNiqMAKi9PyqKfxDrE2N+oT8HIw2MH8K5Pyr7AzqB9/3Q9v8/jTkhlWSNjdysqxlXBz8x9fY1LxE/5jWOCoramvuR0cutak4+e/uW+sprPurueX780rfViaxzaScf6dc5GeS3XIxyOnvTFsYVR0Z5JA8gkO89wc1lKq31N4UIx2iXZH/vH8zULzxqTukQYGTlgMCqB0i0AAzKVBJKl+CSMHNNXSbNWLESPlSp3PnIII59eD3rFtdzZJ9i3LeW6ctPEOCeWHSo5L+1R2VriIMq7iu7kD1xULafZlmJiyGYMVydpIOQcUQWNrbyeZFCFbkdSetTdFpSCfU7OGRo5JgHBwRtJ54OOnuKik1ayWMSeYxVjhWCnDH0BPFWWggZizQxksdxJUcn1oS3t0bcsMat6hRRdD5ZFWXVrSOIyZdiHCFVXLZ57fgasW9wJndRG6hCOWHB+lSGGJslo0JPXKijAHQAUroEmZnizVI9J0Wa+mjlkSMrkR/e+8K4nTviRb/bk/0OaOzZ/30knVFxy2Bn9DzXoGqWNrqVlJZ3kfmQSAB1yRnnPUVmWXhPw5agCHR7XjoXTefzbJranOmo+8tTnq0q0ppwdkQad440PUNVt9OtHuJZZzhWER2jjPJ7VyH7TCf8UZYTY+5qAH5o3+FemwwQW4xDDHGAMYRAP5V5z+0gu/4bF/+ed9C36MP61pQkvaxsYY6EvqtTmd9D5wuZdsKf8AXUH8q+u/gZqMd58NtN2vvMBeFvbDZH6EV8eTEssfX7wr6I/Za1Jn0bWtLdifs9ykyDPZ1wf/AEEV3Y+P7q/Y+SwMrVbdz3hJeKKqROdvWivFuexYuBqduqANSlqjmLsTB6yjqc9zqtzaWWkX159hZfPeLy9oJXcANzAngir4ajwEtwuq+IrmGNyjXqKWUDnbAgIJPua2oRVSTuFuhJaeIGgtnEuha0hWTDfuEOOPZzXT+C/G+ixpNHNb6tHJK67Vawkz0x2FNn024nhi8kQ4VcsFfPB5+ZepNZs+h6lLPJhQ8m75HWUqw5yoAA4r2KCnStaJlUwuHqxfNO33Hdnx14Z8rzHvLmNPV7KYY/8AHK+WPjFc3esfEXVtS0m1uLqxZwVmSMhSuMZ5Feu6xY31rPCXFuVMuPMachUkIwAMHscHJNYun2nnapbxrdXRnuJBKQ0SlAucEn5vmHHevSo1buzVjzauXwhHmjK6O3+A2qaVY/DXTrW/uo7W5EkrNFNlWGWPr7V1XinWdHk0lxHqVqST2kHrXnk+reJ7PVG8qHdZAqkTi4VUGc9iDuwB0rrrbxGw8KHVL2wlaSORoSFiyGIbbkeua1qRclfueWnyy9DDi1bSchTqtip54a4QfzNfPf7U13FJ4k0doZ1kUaYi5Rww+8x7fWvU/F2tx67qltaajov2UrMg3+SOQ+VBK46ZAzzmvmb4xmODxxd2kI2RxMVVR0GMDj8qMPhPq/v33HiMR7e0bbanrv7M8v8AxSupnOc3o/8AQBXqrye9eP8A7NDY8H37et8f/QFr1YvnvXzmPl/tEz7fKof7JT9AmkVRukdUGcZY4Gage4tftC2xuofOdS6pvGSB3rS0Dy38S6OsiqwN6vDDI+61erCGfzgVjtDDuOR5Qzj61thcFGvDncjlzHNZYSr7OML6XPFHkj3mNZEZgMlQwJxSFq3vi15cfjKxCRohawOdox/y0rm93FcmKpexqOCZ6mArvFUFVatcl3UgfMqQqkskkmdqRxs7HHXgA1EGro/ho+PHdqM/8us//slThqaq1VB9R46rLD0JVIq7RiTQ36zQxx6JrE3mHBeOxcqnu2RwPzpl9HNZvEl1aXlsZmKxma2kQMQCcZIxnANe4Il277kv9yhvmXPT26VxPxubGnaOzYz9vI494ZK9Otl1KFNyTeiPAwmd4irXjTlFWbS6/wCZ58xppakY0zNeIfW2HlgAS3atjSPDniDU9Ogv7TR5mgnQSRs00Yyp6HG7isKb/VMa9f8AAs9v/wAK48PyXNyLdfskfzs23nHTORXo5fh6ddy5+h4mc42thFD2XW5wcHg/xm1zKs2gwRwD/VOL5CzfUY4/M1ka1Y6jpOqx6fqVj5EksDTxsJVcEKwUjjofmFe5WtuYm81Lp3BHGSSCPxNeafGllXxFoj4OXtblc/RojXZicDRhSlKK1R5eX5tiq2JhTm9H5HGlqQNzTGP5U3PNeDc+wsSFq4L4/L5nwt1A/wByWBv/ACIB/Wu4LVxnxtXzPhdrY/uxo/5SKa1w7/ex9UcmNjfD1PR/kfLD/dUejV6t+zdqRtPH89iXwl9YsMeroQw/TdXk4zkdhXc/BBXb4p6Jsz9+TP02NmvexMU6UvQ+Cw7tVj6n1xBkpRXjem+J/GV9qeq248SWVolpdNEi/wBmh+Nxxzn0FFeL9Un3R7KrxfQ9wzSFqaSfWmM1efc67EyNzWj8NTvsdYZ41dP7WnJB4JwFUfltNZULfOPrWv8AC6OW68PTtAGcy6lcyFA20P8AvmGM/hXZgm+ZkTS3Z0sjWZhWD7rMQ0g3HLYx3A6nnpVCS8gUtIkaSBRtBUnEY55J7+nIrohoM5WQvb28LOCNxYZUenf86wTp961pcKIZWQrtZShC8dW7Dp3J7V7LjUj0/AzpVKMr+9+PczLeGxuYvl00hGceYA/8fVeSfu+/Ue+aztOhe3uw0PlJNGyvbopDCb+8OTnjAovXXyVmSaG3SPcrskjM3HHG0k8AelYr31syINqKLclfMjTDucgqSM88Afifwrtw7ctDLGR5U30PY7Xw/Y3UQkkG3vsRmCg47DPFWjZNPp6aa1sEi67g6soweOOv6Vi+DdXGtaLtkWSKUnLRuxDDnjkYFWNSvItDsZdS1KSK1hi+YmO4YhzjAyDj8q0TfVnhSgrs4v4g2Nnppht5Ns100rTxkJwvGBnnnJxwRXxr8ZZCfiBfygqFaZ1G3gZGM4/OvorxR48bVNavJGkXCSKIB5mCoB4ODyeuen8q+X/ijcySeNL92YEeaxAyOCevSu2Scaa5tzkirzdtj239muT/AIoi7Oc/6e//AKAleq768h/Zqb/ig7hj1OoSf+gJXqqvXxuNf+0T9T9HyuP+yU/Q09Dm2eKtEOf+X0f+gPXq2maRDY3Et1ax3W+Zi7bpyyknvgnFeJC68nXdGcYz9tHXp9x69Wj8Wyxxqn2KNgq4yJDz+ldmCxUKdPlk7HmZrgataqpU43OI+LkxbxxYKc8WDcH/AK6VgFuKTx7fteePIHZQmbNzgHOMyVHu4rhxdX2lTmR7GX0XRoKD6Eoatr4fXHl+PbPrg2tx0/4BXPhuafoN0YfGdiRgkwTjk47LUYepyVFLsaYyl7SjKHc9r0zQ7LTZvPsrCaNyS2fNOMnOeM47+lcb8brhjpukqwdWGpDg/wDXCWuj/wCExjjiRTYyEgAcSCvNvjDqgvH02ZUaNX1BcAtn/ljJXr4jGU5QajK7Z85gcBWjXUqkbJf5+plM1N3VEj5H4UoavBufW2HTt+6b6V6T4BtbLW/hxoVre2b3SQwhlXcQMqSM8GvMLl/3TfSuv+D2rJYeHLGeZZXjCSx4U55ErdvwrvwNdU5O+zPKzXDOtBcq1R6Vp9jFpsZisdOkgRsZCtnOBgdTXmvxpn3ax4eOHB/0pfm/3UP9K70+MdPLc292P+Aj/GvI/ireGbWtFmXzNjXNwFDHs0ZP9K7sTiabpuMZXueXl+DqxqqdSNrWKJbgU3dzUat8o+lLmvCPqbDmauX+K6ed8ONfT/pyc/lzXTMawPH6+Z4J1pOubGX/ANBNaUnaaMcSr0pryf5HyOOVUj0rv/gJcx2/xQ0veM+Yssa+xMZxXnsDZgX2rp/hnc/ZPiBoU5YDF7GM/U4/rX0leN6cl5H5zRdqkX5no97qEmk+MfEUK7wGvWPyH3J/rRXReKfhtquqeKNS1S2vLVYrqUOqtnI478UVwxrUeVXZ6Dp1U3ZHubWkw+8m3/eYD+dRvbN3khH1lX/Gt/7BZoOLeP8AFc00wQL92GMfRBXlOgj0VVZhQQqJVzc2/UdJM/yq/wDDKG5PhCxmUJu3zSRckBszuwzj+XFXSo6dPpXP2egNpdrHY2mu60tuoIWMXIUAZ/2VFaUeSle5Sm7neXeveJH3iOKK2KEfKluWJ/Hn+dZmrXniO4sjFczNFvPDvLtVh6Haf0rhbm3WPU/sq6hqzRpgEHUJcHj2avYfDPhLw7N4f0+a70uO5meBWZp3eQkkdfmJr1sO/rCfvM5a2Jp4W1qSPJ7/AE+9tZZGnSKCNyN0PnAZGVJPJ4HB9T1qbwxZ6cdfXUNU17SY4nYlViuIogoCkDBzn2OeuK6j4/6R4c0X4T65dWuhaZDO0SRRyLbIGUs4HBxkcZr4ctrTdcFmyRnua76dONM4a+PniE9LH2IwFvKItI1Oze0L7lkhnZ25bLAlBz+OetWvE6aVcaNPPqmoTyzzKPLje3ldIzjnAIxk8jrXefB9RH8LPDgwqkabF0/3azPjBcMNNgUMeZARz7NRWXsotroclOo6s1HufPGu6PHL4mnk02w1bU7PcWS5S2cHJbIByAfl9fTpXz98T4ZrbxzqUNxG6SB9xDj5gDyM++CK+zdK3DRZW5z81fHnx1ZW+KGsiNtwDRDPv5S5rPDY2eJbUlsaYrCxw/Lyvc9f/ZwcD4fMfXUJf/QUr1NWryb9nU4+Hi5730p/Ra9RRq+cxj/fz9T7rLI/7JT9EQ6zb/aoo8SSRyROJI3jcqysO4I+tZTN4gX7viDUh9Zc/wA63SQeKY6r6VgqjR2unFvVGLptreyam1/qF9PdyiPy1MpHyrnPYetbpbioRtHSgsamUrspQS0RLurL1ZL2O7gvtPuTBcQbtpKBgQwwQQavbqbJ81OMgcbozT4g8XLj/S7Jsf3rX/BhVW+vfEGtXNompTWfkW83nAQ27IxO1l6lj/ePatZol9KQRhT0qucn2SLCHC49qdmog1BaouaCzjfGRntWXofiLWtBsxpq6baXUMckjI5mZWIZy3IwfWtPdUEsKs2cVSkRKHMTf8J5qA+94fjP0uz/APE1k63rd/4hv9M3aWtpFaTtI7G43kgoVwBtHc1bNuufuiiOFUbIAquZE+z8yyh+QU7NMX7tKTUGgrHmsvxMvneH9SixndZzD/xw1osaqagvmWk8X9+Nl/MEVcXZozmrxaPjK2bCFPTFamjXDWuqWd1uKmGeOQEdsMD/AErMT5Zyp9SKtIPk6HpX1T1R+ZLQ+1kl3DcpyDyCDRVfwdLc3nhXSrpLoESWcLcwo38A74or594Zp7nvqsmj1ABtoHJNIYZSeEb8qZPeNGpMl1sHfkLisa71zTlciTUA59A5b+XFRKUVuyoxk9kbhgZGHmMif7zAVT1CIEoyTR7QCSdwFYMnibT04gt7mY+iRYz+eKj/ALa+0xZj0+681gRsKjg9snNYOtTvubKlU7GfqMhXWbqQYKgf+y16BqfxFbw34YS8urNLKxtYkjNxcBtp6BcAcnPauPstB1G/neWdUtonHOTubGK8d+P2ualfeNk8PzTS2mjWMQI3Mp82TGS2M8deM+nSvXwE91Fnm4+Cdr9DpfjX8X4vGXhdtGt4/wBy0qTBlTaW2Z7ZJxknrivAzqEELGPzE8zO0gnv7HHNP1ALuEun6mZR0IlAdT7Hj+VV4Yr6eeP/AEW1eRT8giR22++MdfrXpyl3POhG2x9D+Afi3qMOgafpOo3V3pkVtZJFHJHFvU7Rjlcgjjvzn2rtrvWE1TSoblPEUGrWznzA44MfBHPJx34OOlfM+i+CfGV7efaLTSr+4DDmS5XykH0JPP8AKvdPgv4I1Lw3DqFzqgheS9KHyo2LBCue54yc9q83HYqCi7Su+1z0MHh5cyvGy72OntNS0230RlkvrYMQ2F8wZP4V8nfEHwR4mufEOpapZ2Ml5aPKSjqwMjL2JXr0r7OjspA3yQrn2qN7GZ32ooPqe1eJTzWph23GG56lXAU66SlI8B+Bkcun+BIbW9iktp/tUreXKpRsEjBwea9CW5H8LA12sulq7hJEjcnsVqvN4fsSSjQQEnrtQD+VcVXH+0m5uO57eFmqFKNPeyOUFzjnrS/aPM7Y+lb8/hnS47pUDRxsfSUjP61m3Gn+H40+0JrCJEVLbxPkYBwcA578dKFiE+jOhYqHUpGUAUnnKfWp5bPS/Mmjg1iR2iYIxcKFz6DIGT9KsHwzL5Zm/tBEOMgOpGfyPNX7eOz0GsRC1yh5gFIZk7NzU/8AYN+WAW6gdjwAGKg/nmq15pGpWswRtrk9NrA/zAqlWh3LVam+o5XB7gUhfmo5NO1QQmR4vlHXgH+Rpv2bUFXd9nJX1CnFP2sO5SnDuS7qTdVXzbrktakADnr/AIUz7XuOPJcH6j/GqUrlXj3LocZ61KOmazVuFOfvLj1pPtMm7b5h2+lUOxobhSZFVUmzUgcUXCxNn0pM80zdSM3FNCY5jxULnJFOZqiZvmH1q0S0fHGoxmHUJ1H8MrD8iamiyU3L3Gaf4nXyPEmrQn7i3sy/T5zVSzlK5Q9P4SOhr6xaxTPy+atJo+wfgteC5+F+hOG+7bmI891Yr/Sisn9nwxQ/C6wFwJ8vNMy7VBG3zD7j0NFeZNe8z1Kb9xHerp7OfmbJPXuatw6db9CgY+4zV/baw/626jJ9NwFRXmtaPYW5kkvLdcqSvOcnt0r46nQqVXZJs+jnWjFE1rYxgjEOPTjFa9naLCBmMDFc1p3i1prWea1trR3ClYjvP38cZz2p2n694iktnlvre0UmMugRfuKP4jg89DxXs0sqqU1dpX9Tz54tT2Ozj8x1woCqByT2FYeo+GtGv70tdafp0s0h3M8sSMzY79M1y0mratquqpM4lFghBWOX5EbA5JVeeT6+vSlli1SV3upLuRIs8iOIqrfgSGYfWvQeAlJe9KxzqtZ6I6MeHdETMiadp8aIeZTbqMH8qekemRuircQKT13EA/lWJBqEtwuy4Oo3Ea/KiKgSMk/7Kgkj61o6XaS+V/oNobeEcMSoWMnJ7ZIOPavNngVF2mzsjVdtEbMo0+zQNM4kbGenGPaoxqynUIrB4ZoWkGVCxdB7/wB38awobyx+wSahG8CyRT4FschmXOAwUEEE9fSrwEU9pK1vDGrs5JbYrAkdwT1HvVPDQhvcOZmnNeJFemMTKrYwck4x3+px2HrU9vewtIxJOS+z5QSM8nHtWQlmXj/dwSNM+FCnBXIOcZHAJx6U/UM25jsreaMxk7rciQMyg5yc9CfvAdTWThZaBo9LmjbTrNIRHwxLfMRnAB9qcfKCrJCBJuP3mHWqNvaSWtsgjiaKFhly0ZbP45IH1NZVxLc3EqrBHJFGrfeVsEc9eM5/EVxzoK2m5vCd35EGuaWdYvAY7WcSwyhlleYLt57IQfT0Ga5bXIrOxt445LK4g1CWRoTczZ2lc8r06Z6ZPUmvQbVb9I96yeaikndOAT+WBVVohdSgzASOT0lO3Hp/d/UV1U8TOlFJq4aNnl/9m6rd3TWYUBrRmQBY1UxnPJznIHTmu48OaHdNZMt/dyW9zkMpNwZFIHf7xH5VvakUidZCyO6gA7QGz68jP61UubWC9ttt1JbKf4Cfm2nsRjrSqYjnmrrQa+HcZq+gXaQxvZXRldhueRduCF//AFn6Vzhj16N/tF3MgJYrumACRDOV2bOWJHByea2tbh1h9GhtbHVEc28mdzxOAw7oT2qpqOj2uoMkkF/LbsgIZZYlcN+HUfhSnKm0OHMt2Sadqn2lhayWcykyALKxCqRnGAM9Pft9atXkRspy1vIVdcFzgsu1mwSR1yP1HNZsFjp2n6ZJ8hlneR1i/wBFUYYnOQwGeO45q9p8km+ZTHbR+YxYSMxeTHbgdMCuScYwexqpOWzIZ7mPzAEk2NkKjKuctjLd+mCOvrUttcQ3EDLcBDPFGXdlxg46Dg8k0iyqqTQziO6O/wAxPPyoJwMnGBuPHHB4AAqK7YFWlaS2gjx/y0ATP1GMke2aicI6NLQcZvZshm+zRzJFJbwtJJyNqbuO+cDp70yax0vI+0Wf2d3YKm3kMf6U641CHy0drq2acDCOd6g+wPC4pJr+KOCOFpoxcSZLjCuTnsGHAH51VKm3pqOVRoUaPp7Nht6jPDK5ptzoHkgSRzSNEehz/wDWqjp+rWs11JbBnilUkPukBII7gYBqxqOr3+m2nnWMcGoQL99XfYW+jDKj8cfWlVjWpvlu7l067avcammrID5V2xP93aM1E2mXhJEbxsR1BUg/zqPTvFNldSBhp11Y3nBENwmEl9lkGVP51R8Q+J9UttUWaw0lr2zYBZbX7lxC3cr2cH0HNODxLdv8jR4i3UszWt5EMvGmP94/4VWcXCkN9nYj1DCtWPxJby6JHqUdvcyQM5jkjlhw8bDqCDzx7ZpIbux1JS9pcJGnTOc/N9O1a+1xEVdoPrXmfMPjn4feK28Q6lqFvpcs9tcXMkqeSwc7WbPK9c1xN3pt/p8pS6s7m1YdRLGyH8jX2jcWk0LDzVjlQj7ydR+FQSaZDdoVVYrhP4o2UH9DXpUc/qRSU4J/h/meDXyWnOTlGVrnz/8ADj4szeFdAGj3tg+oQxMTbsrBSinkqfXnn8aK9nuPBnhiaQvdeG9Pkk7k265/lRW/9tYd6uDMFlNdaKaL+rLY6iIZpGiueCEHklHyeSTkgn8qtaLpq2LBVskhSXO4MDlwexH+NFsfK1mW0t1WCLzCoEagEAe9acuVv7e3ViqyA7mB+bgZ61vDEKFqSWho6TlebNC1gt0Pl/ZkRN24qqAfX8elaW7TrWDzI7eNW2lQ0jZ7Y4XoKwbWL7RMoaSVAR0Vv0rR1C3ttNtUkgtonkZlG6UFyM/WuWpmGtkjVYdWuK7K1tI0NwLXAySgXJJ9j1qTS4kumIJe72jneow59SCKzLxpJmt0eVwrHouAPy6VpmzK2wC3d0oHVVk2g/UAYqamY1JRdlZDjhoprua7TQ2abZmt4uP9XGcn6fLyfzFJFfXl8AkUghgHGEjAP4dcfrWJpFjbXTTCdC6xuFCljhvrWtIRbp5cKrGqYChRgCvLnUaWh0qCuTztBYNunUEsQqlkX527YHc/WnQojM013I7zKASCihYwegJYYH0A/OsaztzcTm5uLm4kfeQAXwFHoMdKtTxxacT9liVS87LliWI6EkZPWuinVunfoRKGqC8vNt5i6cQ+Yr+VLI+NkYAyVB6Ek9TjjtUdvcWK+atzI0FkhJiBfAR9oI9wcHIGepIxXI6lczz6iJ5ZC7RyylAeQCmAP/QjXTaVBH9suLJ182FwJ3EnO9tq9fbofwo8zRxsi7eXM0lhbOy26zmFWDiMr5gxyMqcd/QYNYmky/aJ1V9MuTuI82RI22sAcZzglh78VtTRr9oMmCDzwDxn1x0zVTS7i4udVvbMzPFFEqn93gFuO569+2KyjieaeiH7NRiWNVuPsdk32eaOGCM8s8OBz7csT+VR2F/aLHKI7hbMy/8ALT7QWkJ9Mc4z7Go9WtYbW1klj80vsLZaZyTx65zXL6beTQW8WqIWM825NrSMUQD0BPX65rB1ee8jRQSVjobjVHt9RjhW18/jJJjxJ9fmJwPdsfjV+81KaRfNubyCFW48rzCxH/fO0/hzXK3EwvJtD3wW6SajH51xIkY3M3A759a2tYsIrHUdPhgknUNchWbzCCwCscEDAxwO1S7oejsVNHe6m1Ka1sYGaJeWdkChWPOTkEjjtjP073NZvpoLpIzrAeQuvmYASONc/MWI9s8HrWVbSG01Ce1iGY/t8Mbb2J3iVxuyM47+npV/TIo2vbydkVjFcyRxKR8qKvAwO2e56mqqe6lJhHV2GXU/maJd3FxsEiNJubaMxEE7AvtjaR6596TQp9TunkgaO0lKwrIInbDEEDdh/Zsg56cetZmsWscemazPG0itZySLCob5RiMMpI7lcnHoMegpJreOzs4ri0zBJDsCshxnOBzRpfV7lWvHQtanPHasEWWWxlBwI2bjPqMdfY4NVrfX5rqOS11G72uFwLlrQMpHuMCtHU3/ALQ8P3t1dKjz2LExOFAJwM8/XoRXMa3uWO3cszSXDEl2PzIA2Aqn0+uT71VGnzS5ROV1qYHiIp56j+0tDvIw2CYjtIX0KEbcfjUVrBO1tG7yC5sgdyGOaRTCT3XOdvuM4/Kun0VmuNYfTbjbPEj7FeRFaQA99xGc81mXNukbyuHkMisQH3EHhiO3HavfpPXkluv68jgqx5dQgt5NW1BdPW4iurqSFo/tIPzlD9AOQOO9Zs/hi88O3cts1vcksSsdwsuVAPU46Ee5FdJoixvpttOsUcLspYmNdvzZIz9a1JbyYxR3EjCV9g++MgD0reMtFZaf5GTg311PL7uLWbDVTFp/iCe5gwCUkXciMeoGB0H+zXY6VpPiPUbYNcX0O0AeUwEiufwdRx9K6i6SKxtHe1gii8xsOFXAb8BXOeJ7OJLB9Qt2kt5owD+6cgN9RWc6MWrLR9+5pCUk73NqztNVuUXTtXtYpYMY+0Ry4II6ZB5H1Bq5YeDja3D3MMk0jMOMEZUe5H3hxXMfDvUL+9u5Irm8nkRVGAXzjmvQ5PMhH7uaVdp4w5rx6t4ScDqWqTRl/ZY7VWEsPl9/MyQfyPBrIuNSslm2TwTq/aQJtB+nNdBdeXq4MGqQRXaqp2mReRn3FcrqejW+ghJ9NuLpEc5MEknmRfgGBx+BqI0qdTVhzyiWU8QXK5S3s7y7QdGEIfH4g0VBHd3fSO5liGAcIRj9aKj6uui/Flc5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AutoShape 14" descr="data:image/jpg;base64,%20/9j/4AAQSkZJRgABAQEAYABgAAD/2wBDAAUDBAQEAwUEBAQFBQUGBwwIBwcHBw8LCwkMEQ8SEhEPERETFhwXExQaFRERGCEYGh0dHx8fExciJCIeJBweHx7/2wBDAQUFBQcGBw4ICA4eFBEUHh4eHh4eHh4eHh4eHh4eHh4eHh4eHh4eHh4eHh4eHh4eHh4eHh4eHh4eHh4eHh4eHh7/wAARCACUAY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bRY8YwK6i3AEdYulWs64/dP+VbqRTCP/AFbflXweFhJa2PqMVNN7mVq4BU1yV8PmNddqkc2D+7b8q5m9gm3H90//AHzWFVS5tjpoNcu5kP1ppPFWJIJc/wCrf8jUTrtyCMH3pK5uJByG+tSYptuPlP1qUCquIaFqRRRinrQgY+NasRLxUcfSrMWMVvExmOVapoudXl9k/wAKvjFUoOdVnPov+FOe6JWzLqqakVTQlSqK2sZ3FjSrESU2MVZiAzRyibHxpU6rxRH0qRatQM2xFWvPvGOpaxD4ibUdPsoLjQYoPsOozsHyAX+fGOTt5+ZQcHOenHoy9c1yr2djDZQ6brRvLX7JJJ5FxEGCzRvn+JQeSrYI4Oc49a3px12uZSkUp/7P0v7FaW9015atdWs15cu8YVIQdsSDaADyAenQEmjULzwpo82qahNpMhvYCxjmvIw8t0wbbtRjk/eIGMDqDjHNZnjGGws9J1ae2sm0i3vzFFa6iLFMxnbtddhG8LtGc4GefxxfCBsZdGmv9b1yWee2gS2s2uHLvES2/cFz93CISfQtyeK2dKTRKktzzfULe5XW2W4ntomEP2ptp837OkmfLiQEABsHpuz2rntE0iG20Y6oHkF213K90PK2ebblgu9XBY7t2BgAn5s89a9B8V6NqOo65d3+n2EyRXDNdSW8ablkh2jlCOdjMrY3Y6jjmsTwc2rapH/p+jRrpkG4yo0YZJJHBwQU43jf8oJGCR7V0wUuW6BtXOl+GXh2bXb+XRdYa0e3itfNtrtLYFpELjf5TEAhgQBuIOMnAFekT3Gh2FnJoNss91ocFu0c5lUlrdVbaXRv40VuCeq4yCQDjkPAGnjRru4/tBJrXX9IQSLC5LZg3KWwRxgxkcDPJJ7DCeFdbubvWdU0jXbhrrTwZpo7K3i2vKSxYRlVBYqSfu5xzzkZrmqQbbK5jT8Y6prOl6douq2tnd6hf3NlALqG2U+dFGjb2kyDwG3YOQQcD0rq/Cd1/bEt7r0du0FteLCsaMQdxRTubI4PLbcjrsrJsPDmizWFhe/29i3hghW9he6Zo3MfzFSGf5RkkFWBGD0BrpvDEaixuJoYjFa3F1JNbR7duIzjBA7AkMwH+1WE0uWyKi9SeVOvFVZI/atKROtVpErn5DZSM904qFhWg6cVXdKFFjuYuuDNi/1H86v2nNnD/wBc1/lUGsx/6DL+H86s2AzYQf8AXMfyqEn7R+hV/dGOKgkHNXHFV5OtEkOJVccmmCpnxzUfeuds3iOjpko+c1KlRzD5zTvoPqR4p6rk0mOaliHNZykVYtWkQyOKuyQDbUVoKusPlrFiZiXEW1qrSrWrdqKoSrS5ikQxjjFFPjxk0U0wZ3dlGxgZWaRZlJysZAGfTmplFwkRWaBUYnKlnPK9+c1TFoIy0pxJHIPvyMSVPvU8jN9lWDzQkecgqny/zNfUQVkeDJ3Yk8fmJ5lrcOVPBR+eazZ0YEgqVf03HBq05mMbRh2I7yHjjvVUFlXaudvpwc1MoXNYOxXHzYO1hzg8nrXL343ahdN1/emuu2FsFsD5sGuWuF3XE7esrfzrjxcPcR1YeXvMggX93+JqULUkCDyhT9tefyHXzEBFKKlZRTeM1PLqO4+Opkbio0Arm/EPjzw54f1dtL1KW6S4VFc+XAWXB6c10UqM5u0VcxqVIx1bOrDVUtmP264b/PWsLQvHnhvWtVtdL06a6lu7qQRQobcruY9Bk8Cu0h8Ma8k8ztpsmGPGJE/+KrV4LENr3GZfWaKunJFZJKmWSrqeHdY76fKP+BJ/8VU6+HtWx/x5P/30v+Na/U6/8r+4z+s0f5kU4nqzCxzVhND1QdbOT8x/jU0GkX6sA9rKB64zTWEr/wAr+4l4il/MhsO5sBQSaeZo0yBmVh1CngfU0anb6hDZsbXS7u5bosSDaXPqxPQV5d4o0n4ta7I0MGkTaXZZ4VHQsR+BwP1PvXUsJOC1i2zJVoVH8SS9TuNb8Z6Lo8RkvtStYAOyEE/meK4XVvjloNuWSxt7y/bsfmx/QfrXPQ/B/wASPMZr/Sr26lPV5XDH+da9v8MdUt1AXw5cH/gI/wAamTxC0jB/cdEaeF+1NP5nM+IPjFqeqG1EHhx0EFys6MVUlWUEcgk5GCeM1z+o+PfEt7JMY9FtVt1WNfIMCLvVc4HTIHPIHUcV6hH4D1tQB/wjlyP+Aj/Gs7WND/smUJqVmLSQruAlGDj1rNPFL7D/ABNlHCvaS/A4YfFLxvBeXFz/AGTbTmVUV84A2qPugbemS350ujfEjUND0ObQW8OxyWkm9XmiCqzlyTv6DkZGOewrq4bC2uYmkt4UmQcMyDIBNax8E6q8Y3eH7wggc+Q1Z/7St4P8S3HDfzL8DjtU+I9rq00N9fR/2aPsq28zmDzBK+cgkZJGORkYIDHtXdfDrxd4butXk1C0udMsT5TRiKFzIZi7BmZyQGH3RgEcZPrWTc/Di4nLNL4dvcnuLZv8Kw9Q+E127FoNH1FHznP2Z8/yrT21brF/cZOhQa0kvvPeFXR7+UXzWFjPIOlykaSEfj1FXidy70YOvqK+fNK0H4l+HZ1k02HVLiNf+WcsMhOPY4z/ADHtXpvhLxNq00e3XdC1PTpl+9O9q4Ue7HGCPfj3FaKHtN4tM55w9lqpJo66R+tVZJKW7vtPXiS8topcZ2GUDI9RntVF7m3b7txGfowrnqUasHZoqE4SV7kzycdageX3qKSeEAnzowPUsKpte2Z6X1qf+2y/41m1PsaLl7jtVkzYyj2/qKfp0mbCDn+Cs+/ubVrWUC6tydvQSr/jVnR5bdtPh/0iAHBGPMHrWVpe026F6chZkY1Wlc5q0/knpPEf+Biq8iIThZEY+gYGpmpFRauQO1NU0OpBporllc6UTIabKfm/CkXrSTZ3D6U1ewmXNNs1u7bzjIyneUwBnpV6PS1B/wBa302j/Gqnh5v9DmXrtuD/ACFbMIKnJ5Y/5xXfDD05RTaOWVSab1CDT41HMzZ9AuasNZpj7zj/AID/APXp8MjRvmNCu/3xzT0aJQ7FF9hndlvWq+q0uxk6s77lCWwjf7s+T6beaozaXnOJT/3xW9J5b24eRS7E4XjBJqlOuGOG5HG7HT2PrUSwlLsXGvPuYNxaG2QSeZuBOOmKKtayR9iJGPlcZ5zRXn16ahOyOynJyV2Sx6tAoGyNAfXb/jUo1iJj86ofbyx/hWYb/wAsfMo/74NQza4kOS0RIHohP8q9ZZhQ/m/A4/qc39k2m1K3kPzs2OwycClF7CT8sxX6jNZMWvwNj5cf9s2qymuQ+g/79tVf2hQ/mF9Uqfymkl3bhcbie+T3rPFtYSMVEUxYksdrE9evan22sefMIoUUk/7JFPl1S4j1C3tRDHmV1Utz8oPf9K2jVpVo8y1RlKnOm7NWYwWdsq7RBcD8T/hSfZLf/nlcfr/hWvK+xipmGf8Acpnnf9N1/wC+Kv2NPsTzzMh7W1/uXI/P/CmC1s8/duR/n6VseYWbasyk/wC5/wDXrJXVL7+2zYrHbmMPt3kHOPzqHSpJ6otTn3JY7Sz7/aR+H/1q+dvjqsQ+Jl2sW4osEK5br9yvpbUNY0vTZVg1DWNOtJSu4JPKqMV9cFunFfMXxtv7e8+JmpTW9xFcRMItkkTBlYeWvIIzXfhacIz0RxV5ylHUvfA6NW+J3h47c4vVP6Gvteviz4AkSfFLQFI/5eS35Ixr7Tr1V8KPLq/EFFeT+J/itNa6xcW2mJYizhbYJ5ySZCOpHI49KpWvxW1idC0KaZOM4yqtgH8GrtjgK0lc5/aI9lorzXwx8TGudSjtNbtre3ilO1Z4iQFbtuB7e9elDpXPWozou0kVGSlsFFUtc1Sz0bTZdQvpPLhjH4sewA7k15nL8U9TkmY22m2kUWflEhZmx74IFVRw1SrrFClNR3PWaK8hn+KmqQgCWHTUJ6ZV/wD4qut+H3jaLxLJLaTxww3ca718t8rIvcj0I9KqphKtNXYRmmdjXi/x1tGuvEUe2YLi1X5SPdq9orxz45maHXIpkjV1NsuR3GC3+NGE/iFnN/DYaYumyRag0dvN9pCk+bgOuVwSDxjJPPoK+hkxsXHTHFfLfgaWOTU547pCqsACG6da+o4cCFAOm0VeK2TDqOooorjAKr6nH5um3UfXdC4/Q1O7KiF3YKqjJJOABXOaj458I2lvO9xr1mFj+V9rbjzxxjr+FNdxqLeyPGPiZ/o9zo11wWa3ZCcZyOOKvWVxJJDAdzEFV5x7Vn+NdW0rVdK0660m8t7traYgqDyqkHqDzWtplyrWNtIjKFKDp2H/ANavfhNOCaZnytaNDNSHm2EsQ3ENG6nj2rwaS2PmuuxUAYj9a+h3lYEruByx/WvC9ZhZNWuoydoEzcD61hX1SOnDLczVtYw2MA1xmqXMi388S7lCuRgmvQYfKTpyfzrg/EVvMfEFwEhJLsGGPcV5uJ2Vjpkih5rkZLsT7mu0+BKvN8VNFj34LtIBuPH+rauL1CB7ORI5sBmQNj0/ziuy+ArIvxZ8PbhvDXJXGeuUYV5lWN4uLHB2aZ9SXGlTgn95D/30f8KrHS7gH78P/fR/wrWu77T01Mae1jL5xYLkAbcn3zVoWcZ/5cj/AN9D/GvCeFpN6HrqvNLU58adcf3ov++j/hSvpl0xGDGcf7Vb4s4/+fNv++h/jSTQ2lvA881syRr95t2cdvWhYSA/rEjM0axmtROs+zLyB1CtnI2gfzq9mQYLJxjsRn8jSKLExgxyThD0PNRyR25ziefH41o+SCSuT70ncspNwUaNce4I/lUpuG42sSfYYFZbLagf8fMv51Hi3/5+ZDWbqw7r7yvYt9H9xuC4OCwjDP3YnH5VXYROMFZAf7u04/wrOCQk/wCvkp3lwDrM4+o/+tT9pF9V94vZtBq0MjafIiozMMYAGc80UgMBfat0xPoP/wBVFY1KEar5rmkKjpq1iS6soZEEkfRgCCO4NZklivmKPU966WdeMdqqGINOnFcPs1zbG0KjtuUo9MI2n5AD0zVgadx/BWvBHL9pjAVfJ8s5PfdkY/rV0Jx0FdkcNF9DmliZJnNfZTBKrjYCTiqly3/E8tVyG+cfhgGtrWII4547gZEjnaeSRge3SsGRmbxFbZ3cbjz9K3hH2ceXzJcud83kaF5cKtwwIJPFQ/aF/ums7VbmRdRlVcYBHb2qBbmU+n5VbrWdjsp4W8EzdtJle4CgEcGs2xw/iWRvSRqfo0jyXmGxjaelV9HYt4glP/TR/wCdNT5mjnrQ5G15Hmnxq0OLxD8X7OG5CG2t9Pi8zccAjc5x+teTfEWOCz8d6jZ20axQ25jjREGAoEa9K9N+PdtdXfjOaS2WbbHDEkjRgnnbkZx9a8Y1tXbxBc72csCqkseSQoHNd9GlL2nPfS2xx16kVQVPl1ve56h+zUhm+Leh+itK3PtE9fTvxPm8UW3hzW7jTZraO1S0JRhkSoNvznPTPXFfNf7LMJPxZ0zP8MU7f+Q2/wAa+xL+1ivbGeznXdFPG0bj1BGDXsUpctmzxqkrTZ8d6PDYwKrNF50n9+U7ifzqTVdU/svVbTUV+S1nIt7kDgA/wP8Ah0qzr2kXHh/xBeaPcht9tIVU4+8v8LD6iqt/Zx6lpk9k4IEi4BP8J7H869+cv3fub9Dnj8XvG3Jclh2IPvXvnwn1iXVPCFos3myT24MUjuCMgH5cE9eMc+1fN/hK01W5tbTTJod16ziCPDbt/YH/AD6V9UeDNMbR/DFjp7Z3xRjd9TzXFjaqnTV1qVGCjc8u+OetSzatY6enmJBCjM6sCAZc4P1wMc+9cFDdBVJbAA5PPFeq/H3RpbnTrTVoUaQ27FXA7KQSf5V4Zry3kum/ZbKN2kuD5ZcdEXuTWuHrKNBcq2FOCcjQ0G/F9Jdao/3JH8qAHtGvf8Tk1t+Gbie28XabcaQuy8NwsaheA4Y4II9MGsSxtEs7KC0jJ2xIFHv6mvQ/gpoDX3ib+15FJtrBTtJ6GQjAH4DJ/KqnPlpe+LTmuj2bTTflZPtywj5v3fl5+7jv+NeRfH+8ii1SGNg+9bcMSBxgk17RXiXx8b/ifqBIAfsqfL/wJq8zD/GaX1OG8Dzw3jXsTkMpCEHuOa+o7fi3j/3B/KvlvwbBHcWd4u0JKHXDrxivqKzBW0hUnJEa5PrxWmJvyxHKxLRRXP8AxC1ldD8J3t5u2ysvlQ+u9uB+XJ/CuMIxcmkjyP4teOb3Xdbbw1ojMLZJfJ+U/wCvkB5J/wBkf/XqCy+GVidPkOqXl1dzyIMkNtCH2rzi01S60bWRqdmsMs+GCFxuCZPUj1rvfCvjfxFqXh/WLue3WWazi3q6xBRz2I/CuGtUlffQ+jwdKMUoJanl/wAQPD154P1iKS1u5JIGbMUxGGRv7p9RXoHw+8aabqWi4uhFbXcB2yRY+97r7GvOPEXiLxF4pddLvykiyNlNkAG0jnIxz61geEtcfQdfivhGk6rlHVhww7GurL8ROjJKT0e/+Zx46lTnrBf8P2PpD+2I2YmG0llUkEHZgGvHvGqSf8JLeGRPLDPu2/WtXUfiHqM1uTHbJDHgY21zMl8+sSNfSE5c8ivoK6XItbs8rDP33oMiKJ93k+1ZmrSLDP5su1AVGCa11McYwmM+1cb8SGmT7KVAUNu57151aXLG52yV0Y3ii7iuNRR4jlRGFJ98mui+Bdxt+K/hnPT+0Ix+fFcFhyckkk12HwgYw/Enw5JnpqcH/oYFeROTk2xRR9iauFXxSjf9NE/pXjnxKbXrr406lp1rrWq2tjHDDKY7e6dF5jXgAHAyc1694jfb4gjP+0n868B/adutV0/4itc6XcyWplt4TI6MRkquByK8ZRlNzjF2Z7FKUISjKaul0Oru/DuqRWq3Ft4s8QJK3SN7x2X9Tmuq+Cuo6hqHg3XoNWnmuLi1vTGWkcsSNikda8k0jxj4rX4U3WtXIS4ube58uGZuNyHHzEY7HIrtv2YNYvtZ8LeKptSVRcG7VyVHBBi/+tWOHp1lzObulp8zrxs6DhHkjZvX5Hr8ECvpqxNHgEY4+tVzpUJ/gf8AM1e0khoIRx1HQ4/Stz7On90/nVVKEa1m0cMa7pXSOFuNIiYN8r8f7RottOAA2jGfeuknQOJV8tl2Oy/N39/pUFrGqqtedPDwT0R2xxEmtytaaUDgsTVw6dCq+tSPZRzXtpdtJKr22/aqthW3DB3Dv04q3IPlrWNGKWxzyrSb3MS5tIkl8xVwWwOuB1oqxd8FepOOy5P/ANaitqLSjYJXZcnkg7TIfxqr50KzqWlRR6k1weoePrDT9Pl1DUNH1u2tYl3SyPacIPfmt+G8h1BIJICSrYIyMcGvQqZZyayujkpYlS0R29unQ+1TkH0H51JaQTefJuC+SEUJ655z/SrLxDHSlClLlOadVcxzeuZLwj0JPDYrmkG7xEmNvyxseOf1rrdbQefEPlyFPUZrm4o2/t12O7iM9RjuKxnTenqdlKa5fkcdr93GNdu1abBWQjGTVdLuL/n4/U1j6/dSyeItR2W7OBcyLncB0NU4tQGf9UfzrzZP3mfd0MJelH0X5HonguZJtRl2y79sXPX1FWfD4LazK3+0x/WsP4XXP2jUb8hSNkS9/U//AFq6LwoudQlbHr/Ou/Dq6ifL5tH2eInHyRw2q3kKfFzV7eRlLbIgFYZBxGteDeMJPP8AG+sTBdoa9k4x0+Y16D8V76/0f4y3+qRoBEZR5ZP3WwoUg/ka841af7V4k1KcjHmXUjY9Msa9nD0bVnLyR42KrXw0Itaps9b/AGUkz8U7Zv7tpOf/AB2vr2vkf9lGW3T4lPJNNHEsdhKcuwUEkqO/1r6uGpacf+X+0P8A22X/ABr0mtEeLLWTMLxr4H0PxYI5NQikiuYhhLiEhXA9DxyPrXI/8KW05c+Xrt4B7woa9MGoaf8A8/1r/wB/V/xo+32P/P7bf9/V/wAa0jXqRVkyOU5jwV8PdH8M3f25JJb28wVWWYD5Aeu0Dp9a7Cq/26x/5/Lf/v6KPt1l/wA/lv8A9/BUTlKbvIdiWeKKeJopo1kRhgqwyDXnWo/CTSZbiSSx1C5s0ZiRFtDqvsO+K9B+2Wn/AD9Qf9/BS/a7X/n5h/7+CnCpOn8LBq555b/CPTQwNzq93KO4RFTP4813mi6XY6Pp8dhp8CwwJ0A6k9yT3NT/AGq1/wCfiH/vsUv2m3/5+Iv++xTnVnP4mJRsS14v8c40bxAGdFOLePnv1avY/tFv/wA94v8AvsV5J8dYrOS7guPPKu0YUlDkcE4rXCfxBT2OA8M2f+jXUlm7RyeYvB6Gvpqz3fZId3Xy1z+VfNPh2SS1EywYnDDccnnivpWxYtZQMRgmNSR+FaYxWsEXdImryD9oW/Yyabpik7ArTt9eg/rXr9eK/H5CfENmScqbPge+8/8A1q44K7sawlyu5534LtNOvdTksdShZo5WDoynHI4Iz+NdteSaZ4caXTdOvNNtIbhAzpPG8jt65wenavOLHVLjStTikZVa1RyzLj5uQASD+A4r0nS7nwtqELXt1dKWYdVbaT7H1rzMXScKt+jPrMpr0qlJc93bot+5heKNH0HT9OW+0mwtzOYyVkQkrkjnFfP+oxSLMzsm0uS4yPU17f4816wgtHttJzO4UgBRwox1rx7UN85DSyF2ACgn0HQVOBhOTlOWxnnNSnGMKcd1d/f+poWF9p1xpyeYhV1GHHvV7TXsp4XFrwiNgj3rn9Ft7RriWO9l8uJkz1xzmt7RrXTIRKtjOZcnLjNfWUpyq4bVLT7z5ZNRr9dfuLICKflGT7Vzfj+zuLnT4Wjj3FJOg68iurUIvT9Kh1JGNozEAKOSTXNUp3jY7HLQ8iurGe0KefGULgkCt34dHyvG2hyd11GA/wDkRad4raGaeDy2DFQc03wh+58RaY4/hvIWz/wMV5VSmk2kKMj7A8XZXV42/wB3+def/EhrZfi1Db3gSSK502I+U5O1yruPxNei+N0xfo3sP5147+05He2virRNas1I8i1ALDnB3k8+1fPSpc7nG9j3sLW9nOErXQsUunTXk9u8eoR6VcThGt3tU8jOCNoIG4Ln1rpfgoul2+r+L9J0eCKGCBbcsEH8RWTOf0ry6Xx5De6dL/ZfhmNtZ8lmM4YbEAHLn6V0H7Gs1zLrPiyO+8z7RPbQXDF+rZLc/rWeEw005OWlunn3PQzbFUnCMYLfr6H0Dou77NC3zHBHoe9dLn2Nc9o6AWiZC8eoxXR7R6CumEXyo8Gs1zGbeLy31qlCvT61fuVkM0oZQEBXYfXjmqkS8ke9cVWPvHRSfuliJc4qZo/l6UsC1ZZRtrWELownPU5/U1AjGdv4tgfp1oq3qKHyzt35Gfu4z+Z6UVz2s2dcJXieI/FeV3+E+qtIgWSUxRgZB+86j+tdv4JiYw2UbdfkFebftGG00H4S36aZDBa4eOUJFwCwkXn/AMdFdn+zzqF/rnhDQNU1SQSXV1iRyFAH3jgAewFfbZjHXXsfO4KrGblKOzf6HvEceAaSSPjotPgWQGTzCMb/AJMemB/9entnHSvP5Fyg5anParGftKgbvu/w8CuftoR/as7YH3QODnvXTaih+1tv8s/Lxk9B6Vi2y4vZ2+nbFc0oLQ7qcnY8y0HR9O1Jr/UruaXcdQuFI3oqDDkdxnpWfrmgadJqrzweJdLsLUqo8tnDsCBz3riNT+HXjybU7uYaHKUknkcf6RHggsT/AHqhT4beNwf+QI4/7bx//FV5k0uXl9mfptLDUIz9osbFX6e7p97/AEPSvg0N1/4gUXCXEUJRElUYDjLc/jiu38HxZlkb2/rXF/Bfw/rHhvT9a/tmzNs9wUMYLq2QqtnoT613fg1hhz7CuvCwSUUz47iCpGWMqOnLmWmq66LscH4zmszr9wkwgdPtjrIstsso+vPfivme+m3aveycDdcSHj/eNfRHibw94sm1/UrhNIdoJLp5Y381OV3ZB6+lfNE8uLmYnvIx/U16lFWnJ+h4FeXNTivU7L4bN5niCYNggWzf+hLXbPtVzhQK4D4XSf8AE7u29Lb/ANmFez+GU0SXTbU6gtp88souHkdQyjjb1cMPwU16EHoOk+Wlc5mOTB7VZin+ldHJHpYvpwLWw2ZIi2vFnG7rjzCGGMdSCM5HfGTrF1Z/ZrW3tILDzPOkV5IgRkK+FPJ4BFaXLUr9BscuR2qVJOO1af2jRba6j+zxWU0LRy+aZGLbZVQkKvP3M42nvVpJNAuoRGzW0BVIWkKrt25UM5B3Hd3XbjqR6U1IlvyMyJgan3AVBrElml6JLGSNoJUDhUJwh7rzzwQcZ7Yqv9p/2v1qlMXLc0QcmpUHvWYlxnqasJcD1pqZfIX14Oah8TPcNo0MCKm0uW3E801J89KzfFmpwJbW1uJsTJlmHPQnitac9TmxVP8Adi+HppYXleSNgFU5IHFfUmnNv0+2f+9Ep/QV8p+GL1Zor4712mLoa+qtJIbSrRl6GBCP++RWGLd0jiUbRRZrw/49zY8VQRlvu2S4Hpl2r3CvKPjH4aZfDur+IZrmN7tp42yRgJAvyrGvvlsn1NckHZjijwTWZG3/AH/wxXV+BND0u9sVnnE7iSMEL5pXB7jiuc8N29tq/i+ytL12FruaSXb1KopYj8cY/GvR/B32jUr+8upoUjDyGRVVcKi9gPoMV52YVW0oRep9Dk8eVzqSWmxW1DQdPs9LltbSzRTcHaxGSxzx1PNeWfEHwlqPhXVpLe5hk+yM5+zTkcOvoT6ivpbRdEkv7uCfyt0KursxGBgHp7103iLw5pmt2ElnqVpFcQP1V1zz6j0NcmEdeF5tGma16NRxpp7fh5Hw1ZWrXl8LfeqlweW6CtrSdLfT7qWR7pJAygbV/nX1DpHw/wDBOi3cxtdEtWLYyJV8wccfxZxnmsTxX4B8AXjtLFbDR7xhhZbQ4U59UPyn8MV6+HzKjCLU1+J47w83Jcp4YkwXvio9Vk3aZONpI2HmtHxfoFx4Z1f7FPIlxG674pkBAdc+h6EdxWTdSiSylj67kI/SvR51KOj0Ha255pdTeYw2j5RVnQ5CupWr9Ns6H/x4Vll8Er3Bq1p0mJ0J7OD+teXJkJH2143ILwv/ANM8/rVnQfDul+LbvVBrcbzfYp4ooVU7QIzDG+D6/MzfniqHjJv9Gsy3Uwf0FaHw61nTdP1XXhf6hbW4kW0mXzJApIMRXgd+UNedhox9vLmOyvKSoRcXqeK+IobHQ77VdLEccXl3MkaqltH/AKoE4GcV0/wR02ytNdhmtmJmbRI4JmPVgrgqf/HjVbxv4N1nxd4p1W/0Ewi0M7bZLjdEJMknK5X5hz1rpPhf4M8Q6B4g+2ak1mbb7KYQIpSzZyuOMD0qIw/eS7HZVqp0Yrqd3oyf6MyjPBP3Tn9K3vL4HArL0uPAkVh0dsbl9/Wt1V+RT8vQd6qFP3EefWn7xm3kf3voKzYV+ZvrWzcwyG4Z9+YzGAF9DnrWeI9sr/WuLEUnzI6KNT3bE8C9KnP3ajiGBT2PFXFWREtWZeqKpiO7Z97+IE/oOtFTX2TG23fnP8LhT+ZorjnC8jspS90+Uv2iIz/wgMVvZ70luL+GNHVWLA4Y8Y5PTtXpvwi1I+Gfhlo+rXsM1x9js/OmTO12xksee/U1b+Nmv6T4si8MaR4as76Q2+sC6nJ02WFI0WJwCSygdSBVPxzM1n8NdY35VxaSDn3GK+ixElSjypnl4Sm56yR1Fp+0Z8PpIFaX+04nPVBbbgPxqRv2hvh/j5X1H8bQ/wCNfF6TcgZq0s/7ukm2txOjDsfW1z8fvAEsxb7Rfqen/Hkapj45/D1N3+mX+T1Jsmya+Tnm61CWlkZvKjd9qlm2jOFHUn2rGUPNnRGy6H1mPjh8P36396P+3Fqv+H/ih4N1/VY9N0y9upLqUMyK1myggDJ5PtXx5DLxzXpHwD/efEKF/wDnnazN+gH9ah0VbdmnO77I+mbvV7dY2j+ztJuBHJC1n6VqT28uy2VYw553fNgD0rNvJMsajsGJnj/GklGKuU1zEuteKNQWSeNJo9ojfOYfY18eSNuG7I5Oa+p9fO20v5t6/LbyHr6Ka+THlxGPXFLL6rk53ZOPpxioJI7P4Wuf7S1BvSBR/wCPV7h4a0rRbrQ9KmurTT5EuHnGoXUt95ctuA2EKrvHOOQNpzXg3wsk/wBI1Jv9hB+pr1zQ/Ca6nb2T/wBoGKa7jaVVwhCgOy4xvDn7pPC4/U17dNtxMUkqSu7HYR6D4Kt1SU39hcCwt5Y7wCdm86XywVcLlc/PvXCnBAXnmpr3SfBTWBaza1a/ZWNuhuCsM37qNiTliU+821SeWBBPauJg8PWMkzRjUpcgqqL+5JYnPTEmDjH3c7uRgVT1Wx0+xisWju71nuQWdXgVdih2Q/xHJyp4q7tAoJv4meoWmh+CZrzUpreS1ZI5mhhtpLnkMiScr8y7lYhCDnrkZqFNJ0GSwuVeDT7aQFy0rTgqmANo4lYoevZwc9ug4ptAtbG7e01C+uBKLd7kGCAFfLAJHLEckDp2PB5Bq7L4V5iW1upnZ2jUb0XBDLuOArEgquScgdDQmyeRX+Jml49tNLtI7WfTltoA7uvlI4ZtoxtYkOwI688Z9K5RZj6nFJrNnJpupSWcm5gMMjMm0spGVOD04I4qsr+1PmN4QstzQSWrEU3vWaklTRSGncrlNiCQ+tcN471m6s/EfkRqpj8pSciushlI9apfECPS/wDhDo7y4tx9o84qZQOcdhVwu72Zhil7nzIfBV7HeaDqO+JAy7eRxivrzQcf2HYbeR9mjx/3yK+Lfh6beaK7gtbpwHTLBu+K+0PDisvh7TlYgsLWPJH+6Kzqy5oI86pGyRfPArivij4Tk8YWNpZ/bJoIYpt7xq2FfjuO59K7GVsYX1o7iuOfvLluKnLkalY888GfCjQPDt5b3w8y6vY5N4lkPQbcEY6Y5NdjaeHdFtS/2fT4ow/3lGcflWmOuadRGnFLuU69S7s7emgwKqIqIoVRwABgCo5iFjLHoozUzVT1FWkiWFeNzDP0HJqartFsmmrs5KBpIrILNnzDJIWye5Jb+tcR4mdmuFmycI3H416B4xQ2unXV0nAQGT9MGvPNYZZokYcggGvkMTKVOoqcnr/SPqcHacedLc4/41/vdN0+5xwJAw+jrz+q15xFIuzkgV6b8U4jceAVm53QzKCe+C3/AOuvKYI/l5/Wvr8qqOWH+Z5uMjaocX4qtLezImhyGklbcSeKybWQ7gd3Q1sePnjASJWG4S5IHpiuctmOD64pVfiORI+39daW40jTpGuJCFhRsHnOVHeuQn02O/1QauLy/tNQVVh+0Wly0TeWhJVDg4I5PbvXR3Nz5vhjSmB5a0hP4bAaxbCQFfctXnu3Oz0YX5EdbpWsx2UEkki31wVjJPmXzuTgZ/i6VxMP7R2kRgMPCmon2a+X/wCJrci+ZCv94EV8rSqzTtEqln8wqqjkk5xirg9zOpBWR9HD9pbS43Zk8H3QJ6k368/+OVZi/aZs2AC+E7gfW+X/AOIr5iv4bqzmMF3bzW8owSkqFWx9DUtglxMC0UMkgGASqk4J6VabvYxdKLR9NH9pG3k6eE5fTm9H/wARVd/2hYWdmXwo+T2+2j/4ivAI4Z47aO5kjKxSsVQn+IjGePTkc0okG4joRTlCL3FGKWx9z6BfrquhWGqLH5Yu7eOcJnO3coOM9+tWnNcp8J74XHw28PtvQkWMakd/l4/pXSySeq/ka86Uo62Zai7kN7zGc46903fp3opkssLErI7R/XP8xRXJJ3ejOqGi2f3HG+TtbNcB8bLnyvh/rShsbgifm4r1SWED+EV4j+0Dc7PBeoJn797Gn/j2f6V6lV3a9SadrP0PGvAGsLo/iiK9lMpiWOUSLHHvJGxscemcH8K9BvbvwrNZXmoP4avJrmR5JYC+nSBcDcAWI+8MbGOT1z07+Y+CLuG08UW11NqiaYItzJctAZgjYIHyjr1+ldnbeI7OHUriNPF9sLZ4WkMjae5DvJJueMDPHQc578dK7IS0ONo2oL7wTsuV07QZ90qNGqnTpJETcrmNmzzk5XgZ6ZB7C7rs3gvSdDvV/sa8OpaixeOAWLhUTYzKkjD72X2kqDxgAjg1z2peItLupIJpPGVpJNBLHLG0elSIflK8YDAdEUcjovBrK1DxBa6ZoyHR/EUF1crB9n8j7G4LIz72YszEBgSw47MaTkUkN8dSeH1tbWLSNJaxnZ380SWzxnbkEHL9+SMDIxjp0ro/2ek/4q66lx9yxb9WUV51qWqXmtalJfXbfPI5fYpOxSeuAScZr1H9nqL/AImeqy91tkX82/8ArVnN+62XBe8j1y4frRaytBiUKrEKeG6USJmsPxzHL/YsCxMVLTLnkjjB9K8/E1lSpOb6HbQpe0qKK6lfxTqLt4e1Zvs9uuLOYkgHP3D718rOwxXvGv208HhLV5nZsCzlx1/umvAjkqO1Z5HiFiKc5JdRZxRdKcY36HafC37upN/1zH/oVez6BpviSefQtMsda8r7fZS3VsAuDEqNIdmevJQ98fNXjHwvX/RdRbn/AFiD9DXo1t4u8QWtjFYw3+yGCJoYsQpuRGzlQ2NwB3N3719TS+BHCk3TSR31v4V8Sz3Ihs/EJlkWYw3J+y7Y42Xd8wPQgMCu4hTk8cVnWngu5WO1uNY11rK5W0mvIkEJmMccTksdytjOeQPeuWk8a+JZsbtSYN1d0jRWkO0rl2Ay5wTy2etVINb1SO3S3jvJEiSCS3RRjAjc5dfoTVsIwqLqjt9B8LXer6Ol8NcnSCSW5hjeSE+WoABYu275A2R61q3Xgm/sRdNJ4gliiXcLpniKmRI0yWQBjvAyF7Y3DtXmi3941nBZtcObeBmeKPspbGT+OB+Va1t4m12Odp01OcSPOZ2PHMhG0sfqOCOhqblOM76M6qDwzp95aLet4guJLYWkk0Ra0O4JG2HUjdwcsMYJBzU1z4KtLdm36uxSG3FzORCpKxlVPCh8k/Mo5AHvXJ3Gv6xdytLPfSMzwm3IAAHlk5KgAYAz6VdHizxBmJjqcgMIAQhVBwBtwTjkY4wc0Ji5anf+vuNm28N6PJb3Fwur3PlxxLMh+xY3KzBB1Ychjg4yOOtXrnwbb2eojS5dTY38gdoFW3/dlVLAbmzwTtPYgd65C613VLqWWW5vpZGlRUfJwCqnIGOgAIBwKuR+KNceGW3bVLho5ixcFuTuPzc9RnvjrVKwONTub+v+FG0m1u7pbxbiCCSONXVMBmJYMp9CpXp3yDXJeNrGe+8DMI5Y1UT9D16Vek1XULiCWGa8meOeQSyoWJDuP4j781z3j26EXhS4t2ZlZ3BT34reiviv2ZjiHJU1fuZXw4s7q1t7+/IDxwKFYKeea+2fCrmTwzpjkEE2kZ5/3RXwx8Nb8W+l6zDJNtLRqyqT1wa+rfAvxJ0ubTNF024triK4nWO3jIAKscYzmudr92rHJUTklY9EujiRD3HNSLyoNVdQYq6Y9QDVnO1Mn0riTvNkNe6iSikoNb2MgJ5qojeZdyt/DHhB/M1LcyiCCSZuQik49faoLBHS2HmHMh+Zz7nrXPVd5qPzNYL3WzI8SeXPaz2twpaGVCjAehFePW90JLaKFmy0ZaE+5Ukf0r2PXo9ytz2rwpgYfE95aqQB57sPzz/Wvj88bhUjI+qyaKlTkir8Q5J/+Fa615HMkcHnJxnlWBP6ZrwPwRql3qF7dR3kxk2qGUHgDmvpd7KPUtLv9PkUlZo2X/gLgg/zr570jQ7HS55NiymblHLN6HpXv5HKU6ej0Rx5jG0kzlPiLIq6ssKLg7AxIrAtpG5rpviVbgX9tcImFaLaT7g1zMXfjtXfWi+dnnXPtDTP33gzRpOudNhP5ov+FZmnqePY1yGlfErTtF8K6TY6tNCCba2hjXy3V8FFAOTwwGckjpXb2aLjKsCD0IOc140K6qNuKfzVj2FScIpNo0Lc8r9a+VNcDQ6rfR8gx3Mi8ezGvquIYxXy742QxeKNWjx0vZv/AEM100nuYVlojuYNa1ia3RprXSonubaMwtJM3Qsfn+6QDkjuCMDtirMGra9aiFbmx06EytGpk8xzk7zgHavA3cnPXd19PM01yNLeONtH06Ro1272V/m4xkgNgniobzX2uLWS3TTbGDeRmSNDv4OepNbOdjBI9kuvEWqXzWcemW+mwWsMW5ZG8xZJg6yOCQR7sVUZAKAdq8y1nUGvNZubr5AJJScISVHPbPOK5uO4l4PmNx0O48VagkNQ6pagfYHwavrF/hdoiyBTIkTqSevDtXU/a4FGIZ5EHp5hP868M+El0reCbQiXa8csi85GfmJx+tdnDcCT5Wmljbtubg/j0r88x2JnHE1Eu7/M+goYCMqcZX3R3T3jsTmUSDtnFFcarXA+UXRB7b1GPzFFc8cdibaS/r7jf6pBHos8ce0neuB1JOMV8y/tF6hAvh028dxFI8mpAlVcEgAMe1dlq+uajqmftmoTSr/d3YX8hxXMeJdJstY0ySyuEt3Yq3lM8W7y3IIDgeor6mfENOU1aGh58MpnGDvLU+eBIS9SMzHHWu3X4P3Gf+RqlH/bqP8A4qpk+EU4HPiub/wFH/xVer/bWB/5+fg/8jzv7MxX8n4r/M4WMFj3qxHAWfoa7qP4STcbfFk34Wo/+KqdPhNd8bfF1yPpaD/4qj+28D/P+D/yGssxX8n4r/M5nT7RsDg17H8BLYQx6zM2FGIgSTgAfMa4uP4XakmAvjK6H0tR/wDFVq6b8NLiRDa6t4o1S/sWYM9qh8mOQjpvwct9KmpnmB5Had/ky4ZZiuZXjb5o7HxJ8TdDs7xtN0OOfxBqQ48mxG6ND/tyfdH60aRqOvavZhvEkFrbtvLRW9rlgg7bmPU/pVzQ/DGmaXarb2dvFawj+CJAPz9/rW5Fpm9P3eUUDlq+cx2bvEx9nFWj+J7OFwKoPnk7v8Dh/iQ1rbeCdWXcyyPbMqAv1yQOlfO7JxmvpXxl4MttSsLi2t9TmE9wNrtIMgDIPG4j0riF+DmF+fXixPTZbAjH13162SY3C4Sg4zlZt9n2PNzXC4jE1VKEdEu6MH4OWcd48trK0iRzXIVmRSxACZzgA16wPA2nfZ3Zp9RMgGQghJPJwoPyVzujfDc6Jayw/wBrSSSO5cCKIZAxgZ+bithPBmLaOVvE2XkbYqhGwWxnAJOOBmvpaWeYHl+Lbyf+Rwf2diUlpb7jQHgLTViZjLqAIBPzow/H/V9KrX3hfQtOUG+ubyBX/wBU7khWx1HMfX/EVUv/AAdd2i/vNWbpksUyqj3IY4/Gkj8GX7Aebeps6h2xt/QnFX/buA/m/B/5FLLsT/Vv8y1Hpfg9kwurSK/zctKSOnHSL1xVlNN8GKTu1OYjBIxMfy/1NV28Gxwgl9WiXAySygD881zWqLPp7HNuZ4ycJLDLGyn14LA1pHNsJNXi/wAGJ4Cut/zR2CWHhEQN/wATSYybSR87Yz2H+q/ziqP9l6WGKnxDaYHcQynP/jtZejafqWrStNpkUUtjF8szyP5cgfGdoU8HtznvWFJq9zDcy29xY75kdlMcEqnbjoCzEAnr0zTWZ4Z7P8GJYOsv6R2EWn6WzDdr1uMnB/cS8e/T/OafHYaXtyuuQ7uy/Z5f8KxtBS41COOSa3eAPjChgzY757D8614NDupot0CyRuW48zaRj14qJ5vhYP3maLBV3t+hdSy04AkaxESAcAQPyR26d65f4l3Tw+GrVFRDiRuvPWuqudBvLa1SZbpSScYaP/69Z154LbXpCL29uEhUAqqYCg49xUxz7Bq6u9V2ZjXy3ESjp+aPOvh1NG3iDyriKNlkjYHivZ/D9/JZNptx9ljkitHWSNQeeK4mx+HNokxktrq6Eo4U7hx+ldnYadNaactvNLC7IMBtuWP45qYZ5grat/cRDLMTFWsvvPoDRdV/t7SYdQ+ztb+Y4/dsckYOKua5d/ZdND87pJY4VA9WcL/WvIfD/iLX9N0iG2guIBHFwm+HLHvyc1au/EniHUI7cyajGhhmEyqLdMFhnGfzrz45vh+Z76+QSymvpa1l5ns60tePx+OPFCzLEbq1dj6whf5CrU/i/wARKvN+Eb0S3jau1Znh2r3OZ5TiE+h6ZeJ5jJH/AA7gze+On64p4GFrxTW/HPiqEbrfXBEQOh0wSu3sAuK5/SviH8QNQ1hLGPWZQsoO3fYQRuuOvys+enPQ1iswoNuWpt/ZOISSuv6+R7nrrxrC5Zh8vUe1eCXbp/wsC8U4Pz7iv1ArL1f4makl+1uNfnvZeVcR26lXOeRuwAOnpWZquuLDqT6hNZXUjzov+lRzbWDYGVK4IGDxjrxXiZlSni+XlR7uW4d4ZNS1uejaeRHrRgVQA6lVB9cZFeE+K7VrbxXqkBcqq3TkAdgTn+tdFbeIdakvmgbVJEkLAxSnGRx8pGM5+uBXP6rp6z6vcy65rWpRzzHcZGiEZLdj8yDjH1rvyqvHCJqevoZY7CTr25bHHeOo0OmRNySrjOa5GNeD9K9hmt9NtdNRf7NtdVRv+Xm4cTgn0wuwL+NWtB0XRdQvRDNbeHxGxB8uO2RXPtkO2PyrprZtTbcuV2+Rwf2VU/mRpeDLPw/r3hfSLfUTIbiKzjULJIQp+UdOadqXg3UdM1GbUfC/iDUNKnlbc8DDzrVz/uHp+Fdxpuk2FhYC3stJ2ogwEQgD8xzin2rfZH2ytt3dI5CTgf5+tfF1MRWjVlUoNpXel7767bH0UKVN01CortI4e2+IHiPQCE8ZeHGntR11DScyKB6tGfmFeP8AjfXtE1DxPqd7ZXwktri5eWJijKdrHPIIyK+l5JY5bdDJahGd9qNGMpjsc9vxrJm0e3WR2/s2zkbOWIiU/wBK7KWfTo6Vqevk7f5nNUyyNX4J29T5cfULEjif6fKah+3WmSfMYj2U19TjT7U8Lp8CntiJf8Ka+n7MbbeEe3lqP6VcuJIv/l3+P/AJWSy/n/D/AIJ8vpqVkP45P+/ZqzDrFiq/8vDf7sLGvpQ2snI+zqvttFKLMsoIIQ+64rN8Rx/59f8Ak3/ALWTtfb/D/gmR8N7OXS/Da2155ZaSUzIUbIKsBjt1ro/PaM/KpC1HD9phTaZQyj1oN2y9kI+tfMV6rrVZVJbs9mnBU4KK6F231IcrLGOe44orPM0bckBfaisbF2Rz93cPHkLj6mpLYmSLcxOcdqKK7mYorXs0kT4Q46VbsoVlVXkZiT70UUhmi1tH5fV/zqzawIo+85+poopMaL0dvGCDtz9a0LWGM/LjHHaiioEy8lrbwKJFjDsR1ck03UVzbecWkzwuA5C4+g4ooreh/EiYS6mBbXTPfTp5MAMRCq2zLYIORzn0FSlRJLdFulsiuqgYDk/3scke3SiivcqJI5rj9KhieLUL6SNXljwVBHyg7Rzj9PwqzZq0Vrc7ZHL6WxS2kOMgeXk57HOSOlFFc7+OXyNOxE8u6bT5xHGktw6LM6jBdWHIPYjmtlLeOI+QgIjzwvYfT0ooqKvwr+upUdy9f2lrDpu9beMnaDyucn1PrXGarptnNqU9xcQpM6bFTegwgPXAx15oor18K9/Q5dzgdat1t/CUWsNJJcTXzTo8cpzHGijIVFGMcgc9eOtaHiXR9Pi8JabepawmZ7aNiXhST+FRjLAnv60UV6MFsYPqdF4Zhiv7P98u0oixjyyV42g/1rrdLsIIrfje4HQO2aKK8So26jT2Ot6RRm6hNJNdtGxwicKo6Ve/1drHGvSTO73oorDuN9BojVYG2jHTp9aqr9wEcHPHtRRTiBZlmk2om7gID075q7bAC3Zh1AyKKKtfEQ/hMaS7uTdea0xJBPGAB+mDV+PbcWwlkU7t2M729PrRRXbU0TsZrdFV/KjuVSO3iVnBLOAd3Qnrn2o8P+GtGtdLl1K0s1t7pYnZJU+8pwehOT+tFFYQnKz1HPc8z8AXt5qlzq1veXLvCLCZgigKNwHXgDByc5rP8GvJH4s/s4Su1szOsiNyJFAPDev86KK9VpL2tu36Exb90T4majNAdNYRwSQmBR9ndMxqAe3cfga6m5sVs4tLghurs2t5F+8t3mLRrnb93PI6+tFFcL0p0/Rm63l8ijFIbPxU+iBY5YhKEWd0AnUZ/vqAT+OaytV1ibTfGUmmSWtjqEIfaGu7ZWYc+oxRRW04rlk7dCJPU9A1UQaPY2t1ZWkCtJGGKMpKDI54zWr4bu/7WMqXVrbBY0LIEQjH60UV4tLWlUbKqO0ojnupo32RN5Y9iT296WwtobuE3bIscvcxqBn8MUUVDSUSk9S3DCqwhdxPvwP5VRkkZ8owUjp05oorxKnxs7obGTfyywuwSVuPXFUku7hs5kPWiipNkTRXUjOAdvJ9KcyqxYMq4x6UUVIFaWNQ2MUUUVSA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Ld1ADYAzyR6GthXsG0qPaJGvfNO/P3PL7Y965KC7TvjNXYbtF9l+nSvF5j1OU3ofLX5dq47cVNZus6sstr5RHqBg/SsiO6jYdR+VWobyP+8ARU3HY3bFbczxrMqhN4Ehx27mpLyO2WaTyEBjVzsJAyVzx+lY6XSK27f9aspdR/36akPlNWytraUS+YUTbEWT/absKrtFHvX5eue9VobiPbt3jjilknTCncOCO9VzeQuUutZwfY1m3JuMhUx5OQMdaqiGHLkqSB7n0pPOX+9TEmXL/N3/AKUKSFysdbiCaIyLG6gf3sg1d0uxjurmO3d/L35y7HgcZ5rPmuNsLYYZPAqVbgDA3UuZdh8rJJrdFO1Sc5xwakXT1axe68zGyQJt3cnI61WWYtIzZGBwKWS4KrxjPp71PMuxfKyOWBN+NzBQPm5pNX0uK1aFjMrmSEOCp+6D2PvTJJyo25HuapXFwXJy2VH6mp07DsyCWBMElm9hVGeBf77fSp7i49+apySc5Lc09Asy4mlyw6OdV+Uw+b5Odw3FvYVQMoz1/WoZJ2I2hvlqHzB6rTUrE8pyMF9flSfLu/lHOUNTR6pej/lnd/8Aflv8KsQahaj/AJdW/MVdi1C0x/x6yfmKnmgT7xTi1i7HVLz/AMB2/wAKuxa1cYyTcD6wH/CrcWoWfH+jzD6N/wDXq3Df2m4nypx/wKjmh3F73YoJr0v/AD0lH1hP+FTp4gbvMfxi/wDrVpxX9n/cn/76qdL2y/uT/wDfVF4dx3l2MpPEHf7Qn/fNSDxGve5hP1UVsJeWP92f86lW70/0uBR7ncLy7GKPES/8/Fv+IFKPEUY/5b2v5Ct5bvTe5uRStc6W38dx+KA/0p+5/MLml2ML/hIYmxma0Pft/jTh4gQ/8tbX/P41rtJpZ7v+MQ/wqNjpJ9T9YR/hSfL/ADFKT7GYNcUDiS3/AD/+vTTrYJ+9Cf8AgVaLx6MeqRn6wr/hUEkGiHnyYPxgX/CptH+YpSfYovrX/XI/8CNV31n/AK5/99GrkltoX/PG1/8AAdf8Kqy2mgn/AJY2f/gOv+FLT+YfM+xVk1gZzhP++qrSatu7L/31VmWx0A/8s7P/AL8iqklhoPZbUfSOiy7j5vIik1XthfzqudUXPf8A76p0un6H/CLf8jUH9naJ/wBMP1p6dxc3kQwx9KuxR12dr4M02SVYxPdqT1y44H5VrSeBNIRQY727z/vKf6VxKqmrnbPDTg0mcDFHVqKOuquvBDNARYX8qzH7u9FI/lWfd+C/E1pEXN7AwAycRCtKa51fmRjUpyg7WuUIoqtRw9Kwk/t4yBYZoZBvKEiIcEetdVa6Hq3kI02q2qSMMhPLWtKuGnT+JozpN1dIxZFHBx0qVbepIdL1tZWjmkRduDu8sYrSSwihjU3WpbWPYRisXTley1N1Rk1exmC3pDB7VBrGppZTmO3njn+sX/16yp/Ed4g4jtendG/xrohgcRNXSOWpXp03Zs3fs9NaCuPuvHGoQ9LOzbHs3+NUJviNqEaljp1mefVh/Wtv7Jxf8v4o5/7Rw63f4M7toOOlQSQ159N8U7yP72k2x/7aMKqyfFqbOG0WE/Scj+lP+x8b/J+K/wAw/tTCLeX4P/I9BlhqpLFx0rgH+Lpz82hp+F1/9jUJ+LUTOq/2EfmYDi69T/u0/wCx8cvsfiv8xLNcG9p/g/8AI7qWL2qnPHWq+1lDeozVSZVrzVI9FxMeZKrEc1pXCCqRXnrVKRDR75pMACNcOvJ4X6U+UB5PlFQJqEjOIVSMIvGFOcVYRlBz0rhk/snscs+Zyl1LemxsZd3ZBn8a57xZ45sNIdo2T7QQ21wrDIqr8SvEC6R4eEMN9La3E5/5ZLliPr2rwjUpRNctLG0ro5zmRsmvey3L1WipTeh4eNxbpTdlr+R3d3qVhPe3N9Z31yDM2VtolwSexJ6Yqt4e1O7s9Q+2So1wwOdrsa53Qrd5pAA2BmvQNF0XzADt/SvcdGEIuL1Rx0/aVJKa0Zq2/iDVdaYKmIQfvKowPzq5N4Y1W+jEnmFsdCTXSeDvD0Ef76WPPPAxXWyKkKfLGSPavNnDkf7pWOuWIt7k9WeY6f4DmuF8y+k2H0HWqniPwfpNpZti6IuAMgE/0r0a4naWQwwttUdTXn/ji2jtp2m8wOzDLHdzU0p1nUScrFSpwdNtxR5VqlrBCzgDIH8VcZrE0KyERp3/ADrs9dYyFtmfpXD6rbScsRX0VHpc+bxELbI53UJ2LHb1qhJHMw3Z5rVa23SnpUn2ZYxlufbFdilY8ycLnOMkzPjaxNPjtZxNGWXA3rn866a2tEl+YQ7cVcbTIfIMs08USgZGepqJ10kx08NKTVj3eGwhkhj3RoPlHSX2ps2kW2MiMn/gdZVtgwRcD7i/yq1FYzXAxFGzH2Ffm0q8V0Pv1SbBtFtnP+rYfSSoj4fsv7sn/fypZtHvIV3SwOg9xWe0PzHjvRHERlsN0Wtz1SCWzMp2suR2J5rRjhSVAynr0NeIad42SS+ha9tjFICQ0kZr1DRvElgbEzXV2qxqMg9MjtRVwNWg1zrc7Y4qliIuVGV7Hl3xavby/wDFDxtMz2sJ2RIBgLiuc1Cxmt4oWkQoHGVz0NekeK9W8Hz2s/mQt5jg7HT7wPrXnXnNNF5Eiu46xuSeK+qwNZyppKPKl+J87i6MYVG3K7f4G54UhQMhJGSeleyeE7WNkXp0rxPRVkhmTOfwr1vwXqGzarmuitvc6sPb2dkem2MYjhCgACp3XKmqVpfQlB8wqSW+iVeGqk4cp5M6VR1NjMvbNgzPEMNz0ry7xl5nnv5hOc817ILiF49y8g+lcR4u8MS6pI8lvJFHn+E1we3hTnqepRlKcXFrU43wr4XsNUs2ubrK/MRjPDe9cr420nwrbyTR2twZrhRgJFyAfc12EfhbxJbJJYx3ojtWBJIbj3qvp3h/SbCZkluIWdh8zOy/N9M1zyxahUc/aN9kv1OqOE9pBR5Eu7f6HgV/CkMxZVP0qkfNZuOa9V8b+GdNFzJJArRgHkqwINcfJZQISsCOxA5OK92hi1UgpI+axWAlRm4swNt3GobqPaq1wtzIpkZWx6npXTWenx3E+394x7hMZq1qFpp8NlKscs8jhDiNo8EcU511HSxFPCSkua+h3djJ+4hJ/uL/ACrufCPibTNEtJ5rqyFzKqExr6nsK89s2/0WL/rmv8qfI5K4r89cG2mj6+6tZnWJ8YbHxXCbO2021kCSGG5aPrbuE5/8eGO/WueknUuxwOprjvB9pBZ3GstbwiJZdQdiOeTtXJ59ya3zIcnmta1O82yKT5YWOesrNdQ0qNntJUnDYI/+vWtDpWtpb+XDDK0YXeCQSMVreBBfW2jrf6sA6DkFWO5vwPFdsmqQ3dgiWdq4Xjgjp+Fe9VxVS8lCKaT76HDHDUIRhOc2nJbW1PLtD0mxvbpotZbUbSQ/xGI7a9BfwtpC+FwkMhdl+ZZO5+ldHpcxVQs1sxx3Kit6yWykjCeSoGc7SvGfpXnVcxqzqJ7Jeen5Ho0cFRo03pe/W2pwGheCZGWN2KqG+bYxOQK3ZtHi0mDf57QzZACyfdP411V3f2NhGDcTxW69txArzT4jeIJLqWKKOcLb43KWXrXRQxVevVSvoZuMKUG+XRHWMNYghEzQny9u7KtnA9asaLqQuGVrhmEZPrXl03i27a1aztrqe7do9jNGp2qPQf41r6N4pso7VBMzxMFAIcY5r16NKc0+c4MRioxtyHpus+JdI0S13b95P8C15t4n+JbySf6GscJB9ckiuQ8ZeIY764kMMilegy39K4S88yY7i3J9iP51tHLqSd56nDLHzXwaHY+IvG2u3dq9m2oGOFuoi4yPSuCv7qYy7vtDgjod5zVe8jnJ+XzCP9nmqxgx8svyk9mOTXfRo06a91JHm169Sq7zbZrWWvTLiN3dkxtY7s5pb7WbmNSbOdkyMZUVz00DI3yNt/OqNwJWk/eSSMB/CgJrX2MJO5j9YqRVrnR6RdQRyvc3l3KJARtWM8k+/tWtd3zXdlO1pexjCHcGIDEY964hGAHMEg9zUc8q+U/UHaaipQUtbmlPEyguWx7hYyf6LD/1zX+VTK/ardhpcX2KBvMPMSnqfQe1XNMt/D8jBb9tSj9TDsYfkcV8BGm7n2LkrGExCk4AFM3Cuf8AHOm6JoHxHtNan+IaW2kSYddJu4Lo+cgXa2dgZAcnjjHTitMePPhkAB/a2nj2H2rH/pPXV9Uk0nHU5/rEU2noep2BtLmzSCPbHDgALjpitWzt7WzOxW4wAccVh28kkKgRQxNzxng1ZN/eLKplVAD6AmuKpSqRT5Hoz2o1Kc2udao6WIRAZVSQferFu0gfK7Cvb1FYtndStgbsf8A4rUtmYj759z2rhSaZrOOhDrmi22s4+1NcAqPlKPgD8K5y48Au8gVdQWW2UkrHNACw9twwcV0d8rmMkM/oMMevauI1i61NbpUU30XzgYd+NvrxXo4WVd+7GVkcdanTtzSR6Dp2j6bY2wht7GJVxzhcZqneeGNHuy63FnEN3ZFCkfiK5YXdypeNpJBtBLEAn8etc7c6vfwyl45AVboRyTWlPD1W7xlqE5Riveeh1qfC7w+uoPM8ly0bcrEGA/Xqa1k8E+F4UCrodq+P4pAWP5mvL7rxDq6XAT7S8ZI753fkKrXniXxJb2X2tNRPlbymSjHB9Dg5FdjoYypo6n4s4efDU7tR/BHql54V8O3Onm0GlW6w7gf3a7Tn69azh8P/AAjFGVGg27E9WdmJ/MmvL7Lxx4te4aNdYtlA7SxNtP0Oakbxf4n81lbVtKkYjI3F/wAulH1HFw0VT8WH1rDT1cPwR2+p/DfwvcxMq6c0JI4aKUjH4GuZt/hbpdjPM0kb3a8eWsmQF+uCKxLjxl4kjXzJLiyB9VlJqtN4+11hte8QLgHG44P0yK6qVLHJWU9PUyqVcBzXcNfQ7ODwno8Ev/IH09kIwVaMHH48ms3xP4V0+70m5SCws7V0jc7kt+uAe4rnF8bahIm4XGD0BHJP5VUuPHGowW9yjO5JjZSW9CDVxoYm976kSxOFty20foeiW0yf2fCrTW+PJUffP90VnwccDp2rDs7HVbm0i8nUCCUHyjbnpWlaSsgCSZ3Dgmvn8NiYVm1HoelVw8qSTfU8n/aW/wCQlobf9O8o/wDHhXIW/hPT5reOX/hIEXegbaYFyMjp9+uu/aVYNcaGw/55yj9RXjua+jw2tJHg4hL2rPuW2uzIoOQp6ge1aVrJFO21vMYY57CvmNvFWvKU8vVL0qxCq/nNjP19a27LxFq1ui/aNc1Yykcos7A/oa8+vBQWp61GcpPY+jrVbeGcDLgr0Oe38q2vM3IWTK+lfJsvizUYbw27+IPESzMvy4vXwh9yOlbNhretXEUcdv4w1pnIzu+2ud/05H515s8NJ63PQVaNrWPpW4nPkARSZlA6Fc//AF65DX/7OuryHDXTXAO0bV28+mQua8h1W41sQmQa1epNxtZrqQv7ng8n9K53V7nU4pYEuPFWto+ctsuGz+ddeGjGm9zmrTco2sfS1nHpNpEjao1wVxiV9rEH8gT+lR6hZ+Drq8V49QvLgP0ggCIw9/mwSK+fdC12S6n8lNZ1O4RTtxNdSEkjr3q69/cTXOyOe52g/wAM7/41p9YhTbvHUhxlPZ6HqmreENO+0yTSTa1CE5VzZmRX9BuTP6Vx3iC1tf7PlnhmSPyn2mDyJN5PrlwB+o+lcxq2vatpttO6+a0W37xvGHPuCea881L+17q0fVJdQW6LRhXj887lyeDtyOeOueldmFruXvPY5MRSsrRR2VwC84P2PbxlXhcr+gzWe5XJQrOsv+0CFB9OlcLa3mqGVdxlcqwBYBSM+gOCFH05rpdOurW7mMLNBM79UjViB+JH616M8xVL7LfzPJWXyn9pfcXpbueW5CfIsg4KMq7f1qvPfXysyy4xt2hSi4A9sVaGnwsHhFvCzp3x94VJDYW72zwT21tGhGNw+Ur+PaslntJP4ByyWs18Zi/adrq00jog6rnFWPt8b2s4875dh2jAJ6VrQeHILd4fMImjB+QNgriukt9B0+8sngtoYIJPVkD4P8x9RUVOIqF7cn9fcVSyCstef+vvOg/4RxNQtI7y3v2IaBSIlUgsQB1JII5+lcRqOkePPDWqS3ejyyajEUNxPZSB5I1UZ4DY+9gfw/lXZWniW+sIf7P1GdC6qFS4HfjgNxx7VW1rxTrcMUaeXEiuylJpZVUHnkZBz+mRXx1GeIozvGzi+/Y+tnTp1Y2le55H8XfEw8RW2kCbSr/Tb6BJDNbzxHgHGGU45HBrz8JNjiCcj/rmf8K+q9U1SdWtbzVdOtdQtPKyt3EI5XjJHRmyBg0wa74ZwP8ARdK/74r0Y5xUhFRjSv8AP/gHBPKozk5Op+B56mgudNuFaSIWjkRhNpAaQnACDPHv2FRzWMSov2aG6v5XGRHb7jj2Y4P6mtvTtJkulT+0LjzLayYwxpGu0kgAH6fWtHTdxnuRbiO2snlCxKH67VAO0dT07VjPFyV7a2OyNGHXQ5KPwjqd84Nz5OmQsOVkl3u/ttAGPzFdd4b0K1WQQRPa20SpwefMcfzC1W1S/TS47uZIVN3tIieY5EeRwo7ZPXH61heF1SztLu4t9S8/WpjlHMgYbV5Oc9cn+lV7SvVhe9vlp/XmS40oSt/w5c1aeyvNbmsLXVNkltkCcDERcdVPfA45qTTfDt5fwtpetayn2nHmo9s+H29MnH9RXPW+mXBd9T2K1wHZpIFI2DdzwAec9/TirtwglmuWs5Z4b27tkMjgErEhALIvfoP6V1yw83FRjLX06nMq0Oa7idXo+g2uixFE8SNfAxlwJlUhBnj5s5//AFUlnYwLJK8dyXRerheGJ9K5y6+0W+ix29vYxkbVjjEsmCAP4mHU89vrTPD9vds5nuNUiKxghVcmOFT7Djcayq4WfI5OWv8AXb+vUuFaHMo20F8X+FtY1qWH7AxkRn+YyuRHEB3C9yefXpVKfw/cQ6xeWNmArQhJlnlX5JWP8GB0xzgjpz616HZ6zbw2C2v2+1vLjA3+RgAew71nNM014JJFbanTiuRYzEUv3fY39hSn7yODvPDOsJLe27RyBGIKqkoKSpnOAW5Vh6HrzXW+D/B8MGnK4u7gNIOY5LdVdT9R1+tbO1jIwMe8ZPaka9a1t5I135YYBGeKyq42tUjysqOGpxdzO/sJ472SNLrzcZwCBzWJ4qtLy1hEbW91btIPkeMrKjj0IxmupsrBb+Mm4jEiueVb/PFc3q2gxwaq5t4r+JAcYW43L/48DW+BkpT99/19/wCjMsVG0fdX9fcYFrb3C6a426lDeQMJIWjXKY7jn14+U/8A69W08QXiWYktLmM3EigLKR8qsOoYdquQ20pcyos9uQNrK7ffH06Utl4bnuLu4+zPApmhIDMP4uoz1BPXmvXqxpy96aOCHNFWiR6e7ahpqz3sIivWZxIzRqPMUEYJHpziuiNvpV1cW5aHT3SGIB0mk+dQOw4xisqPQ9Xt7o3d9GzSMMNFj5WAGMg+47Umr6fa3mnJDeGSJwflVXxu92JFc1SjGpZRf3f10OinVcLtr7zpjpGk3i/aIZ0mMS7VWGXhk/uMBwRWK2h2IYgfb1GeALjgVW8HR3Wjq9nax+aGbc3myDaR7Hsa7Nbi3KgtDdg45AjJH515tdPDTcd/uOylUVWN2jyS/wBUtLhv7QvtauknmBZwluFDnjAjTPpxuNbfg9DNd2rWtjex7n3PNckZKDOeDzgnHoM1kpHGt7qEyxqJBOwDgfMAAMc1rRTzf8IQ9x50nnSXKK8m47mXdjBPUiuuo00orr+pzwuveNLxVcR2SyQy3kc4upixRMEIAoChiPp0FZVraSzqJkjhjJcYdYQgH+6Mdu9aSQQN4ghRoYyvkM2CoxnK81c1n5Wt9vGCcY7cV0UJKk40kt/67GFSLqXm3sVvsNq4DTD5tu1igC/jgf54rR/tKG1tTa6RbLG6gr50u4nbjB984rNhJ3W57lzn361b0rn7Wx5Pkk5/4EK6Kltb9DOK7dTndUjvtwaO4W0Ebctt3qfTg8//AK6h0yOC5vY5tS1OzlUfKqS2pAJ+oIArStv3moIr/MOeDz61raBb276OjPBEzeWxyUBOcmivVcHy/wBfkxU6d0mX7CO0tIQYLO3iHcxoATSXdyp+YBQBVFiQhAJAwKq3RPHJ6V807yk22ewtFodDp94HhkK7Wxjn2qveukvzLwf51S0bgS44/dt/KiMnyW+lJxsF9TQ0u623SoSCgxT9YIjndtxALZ9Dg1m2XN3Hn+7VnxP0t/dOfzppCb1M57QTXBuY7NnHcs5bI9+aGZY0CDEeRkoD09OlXNJJ2Hk9qqXQHnOcDPPNelHHy6rZeZyywyvo9ylq2parHGkH22QJJIoJbBxlh0PUf/XqOGee5DiRlJDENGydP8aZrn/Hix9ACPY5qPVSY9SjMZKkgEkcV1YSt7SK0tv+H/DmFeHK73HToroHjIBAxgMR/LBrNa1vtx/0m4HP/P4RW3fKu4naMkjJx9Kol3z95vzrenNzV/z/AKRlOCTP/9k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1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Ld1ADYAzyR6GthXsG0qPaJGvfNO/P3PL7Y965KC7TvjNXYbtF9l+nSvF5j1OU3ofLX5dq47cVNZus6sstr5RHqBg/SsiO6jYdR+VWobyP+8ARU3HY3bFbczxrMqhN4Ehx27mpLyO2WaTyEBjVzsJAyVzx+lY6XSK27f9aspdR/36akPlNWytraUS+YUTbEWT/absKrtFHvX5eue9VobiPbt3jjilknTCncOCO9VzeQuUutZwfY1m3JuMhUx5OQMdaqiGHLkqSB7n0pPOX+9TEmXL/N3/AKUKSFysdbiCaIyLG6gf3sg1d0uxjurmO3d/L35y7HgcZ5rPmuNsLYYZPAqVbgDA3UuZdh8rJJrdFO1Sc5xwakXT1axe68zGyQJt3cnI61WWYtIzZGBwKWS4KrxjPp71PMuxfKyOWBN+NzBQPm5pNX0uK1aFjMrmSEOCp+6D2PvTJJyo25HuapXFwXJy2VH6mp07DsyCWBMElm9hVGeBf77fSp7i49+apySc5Lc09Asy4mlyw6OdV+Uw+b5Odw3FvYVQMoz1/WoZJ2I2hvlqHzB6rTUrE8pyMF9flSfLu/lHOUNTR6pej/lnd/8Aflv8KsQahaj/AJdW/MVdi1C0x/x6yfmKnmgT7xTi1i7HVLz/AMB2/wAKuxa1cYyTcD6wH/CrcWoWfH+jzD6N/wDXq3Df2m4nypx/wKjmh3F73YoJr0v/AD0lH1hP+FTp4gbvMfxi/wDrVpxX9n/cn/76qdL2y/uT/wDfVF4dx3l2MpPEHf7Qn/fNSDxGve5hP1UVsJeWP92f86lW70/0uBR7ncLy7GKPES/8/Fv+IFKPEUY/5b2v5Ct5bvTe5uRStc6W38dx+KA/0p+5/MLml2ML/hIYmxma0Pft/jTh4gQ/8tbX/P41rtJpZ7v+MQ/wqNjpJ9T9YR/hSfL/ADFKT7GYNcUDiS3/AD/+vTTrYJ+9Cf8AgVaLx6MeqRn6wr/hUEkGiHnyYPxgX/CptH+YpSfYovrX/XI/8CNV31n/AK5/99GrkltoX/PG1/8AAdf8Kqy2mgn/AJY2f/gOv+FLT+YfM+xVk1gZzhP++qrSatu7L/31VmWx0A/8s7P/AL8iqklhoPZbUfSOiy7j5vIik1XthfzqudUXPf8A76p0un6H/CLf8jUH9naJ/wBMP1p6dxc3kQwx9KuxR12dr4M02SVYxPdqT1y44H5VrSeBNIRQY727z/vKf6VxKqmrnbPDTg0mcDFHVqKOuquvBDNARYX8qzH7u9FI/lWfd+C/E1pEXN7AwAycRCtKa51fmRjUpyg7WuUIoqtRw9Kwk/t4yBYZoZBvKEiIcEetdVa6Hq3kI02q2qSMMhPLWtKuGnT+JozpN1dIxZFHBx0qVbepIdL1tZWjmkRduDu8sYrSSwihjU3WpbWPYRisXTley1N1Rk1exmC3pDB7VBrGppZTmO3njn+sX/16yp/Ed4g4jtendG/xrohgcRNXSOWpXp03Zs3fs9NaCuPuvHGoQ9LOzbHs3+NUJviNqEaljp1mefVh/Wtv7Jxf8v4o5/7Rw63f4M7toOOlQSQ159N8U7yP72k2x/7aMKqyfFqbOG0WE/Scj+lP+x8b/J+K/wAw/tTCLeX4P/I9BlhqpLFx0rgH+Lpz82hp+F1/9jUJ+LUTOq/2EfmYDi69T/u0/wCx8cvsfiv8xLNcG9p/g/8AI7qWL2qnPHWq+1lDeozVSZVrzVI9FxMeZKrEc1pXCCqRXnrVKRDR75pMACNcOvJ4X6U+UB5PlFQJqEjOIVSMIvGFOcVYRlBz0rhk/snscs+Zyl1LemxsZd3ZBn8a57xZ45sNIdo2T7QQ21wrDIqr8SvEC6R4eEMN9La3E5/5ZLliPr2rwjUpRNctLG0ro5zmRsmvey3L1WipTeh4eNxbpTdlr+R3d3qVhPe3N9Z31yDM2VtolwSexJ6Yqt4e1O7s9Q+2So1wwOdrsa53Qrd5pAA2BmvQNF0XzADt/SvcdGEIuL1Rx0/aVJKa0Zq2/iDVdaYKmIQfvKowPzq5N4Y1W+jEnmFsdCTXSeDvD0Ef76WPPPAxXWyKkKfLGSPavNnDkf7pWOuWIt7k9WeY6f4DmuF8y+k2H0HWqniPwfpNpZti6IuAMgE/0r0a4naWQwwttUdTXn/ji2jtp2m8wOzDLHdzU0p1nUScrFSpwdNtxR5VqlrBCzgDIH8VcZrE0KyERp3/ADrs9dYyFtmfpXD6rbScsRX0VHpc+bxELbI53UJ2LHb1qhJHMw3Z5rVa23SnpUn2ZYxlufbFdilY8ycLnOMkzPjaxNPjtZxNGWXA3rn866a2tEl+YQ7cVcbTIfIMs08USgZGepqJ10kx08NKTVj3eGwhkhj3RoPlHSX2ps2kW2MiMn/gdZVtgwRcD7i/yq1FYzXAxFGzH2Ffm0q8V0Pv1SbBtFtnP+rYfSSoj4fsv7sn/fypZtHvIV3SwOg9xWe0PzHjvRHERlsN0Wtz1SCWzMp2suR2J5rRjhSVAynr0NeIad42SS+ha9tjFICQ0kZr1DRvElgbEzXV2qxqMg9MjtRVwNWg1zrc7Y4qliIuVGV7Hl3xavby/wDFDxtMz2sJ2RIBgLiuc1Cxmt4oWkQoHGVz0NekeK9W8Hz2s/mQt5jg7HT7wPrXnXnNNF5Eiu46xuSeK+qwNZyppKPKl+J87i6MYVG3K7f4G54UhQMhJGSeleyeE7WNkXp0rxPRVkhmTOfwr1vwXqGzarmuitvc6sPb2dkem2MYjhCgACp3XKmqVpfQlB8wqSW+iVeGqk4cp5M6VR1NjMvbNgzPEMNz0ry7xl5nnv5hOc817ILiF49y8g+lcR4u8MS6pI8lvJFHn+E1we3hTnqepRlKcXFrU43wr4XsNUs2ubrK/MRjPDe9cr420nwrbyTR2twZrhRgJFyAfc12EfhbxJbJJYx3ojtWBJIbj3qvp3h/SbCZkluIWdh8zOy/N9M1zyxahUc/aN9kv1OqOE9pBR5Eu7f6HgV/CkMxZVP0qkfNZuOa9V8b+GdNFzJJArRgHkqwINcfJZQISsCOxA5OK92hi1UgpI+axWAlRm4swNt3GobqPaq1wtzIpkZWx6npXTWenx3E+394x7hMZq1qFpp8NlKscs8jhDiNo8EcU511HSxFPCSkua+h3djJ+4hJ/uL/ACrufCPibTNEtJ5rqyFzKqExr6nsK89s2/0WL/rmv8qfI5K4r89cG2mj6+6tZnWJ8YbHxXCbO2021kCSGG5aPrbuE5/8eGO/WueknUuxwOprjvB9pBZ3GstbwiJZdQdiOeTtXJ59ya3zIcnmta1O82yKT5YWOesrNdQ0qNntJUnDYI/+vWtDpWtpb+XDDK0YXeCQSMVreBBfW2jrf6sA6DkFWO5vwPFdsmqQ3dgiWdq4Xjgjp+Fe9VxVS8lCKaT76HDHDUIRhOc2nJbW1PLtD0mxvbpotZbUbSQ/xGI7a9BfwtpC+FwkMhdl+ZZO5+ldHpcxVQs1sxx3Kit6yWykjCeSoGc7SvGfpXnVcxqzqJ7Jeen5Ho0cFRo03pe/W2pwGheCZGWN2KqG+bYxOQK3ZtHi0mDf57QzZACyfdP411V3f2NhGDcTxW69txArzT4jeIJLqWKKOcLb43KWXrXRQxVevVSvoZuMKUG+XRHWMNYghEzQny9u7KtnA9asaLqQuGVrhmEZPrXl03i27a1aztrqe7do9jNGp2qPQf41r6N4pso7VBMzxMFAIcY5r16NKc0+c4MRioxtyHpus+JdI0S13b95P8C15t4n+JbySf6GscJB9ckiuQ8ZeIY764kMMilegy39K4S88yY7i3J9iP51tHLqSd56nDLHzXwaHY+IvG2u3dq9m2oGOFuoi4yPSuCv7qYy7vtDgjod5zVe8jnJ+XzCP9nmqxgx8svyk9mOTXfRo06a91JHm169Sq7zbZrWWvTLiN3dkxtY7s5pb7WbmNSbOdkyMZUVz00DI3yNt/OqNwJWk/eSSMB/CgJrX2MJO5j9YqRVrnR6RdQRyvc3l3KJARtWM8k+/tWtd3zXdlO1pexjCHcGIDEY964hGAHMEg9zUc8q+U/UHaaipQUtbmlPEyguWx7hYyf6LD/1zX+VTK/ardhpcX2KBvMPMSnqfQe1XNMt/D8jBb9tSj9TDsYfkcV8BGm7n2LkrGExCk4AFM3Cuf8AHOm6JoHxHtNan+IaW2kSYddJu4Lo+cgXa2dgZAcnjjHTitMePPhkAB/a2nj2H2rH/pPXV9Uk0nHU5/rEU2noep2BtLmzSCPbHDgALjpitWzt7WzOxW4wAccVh28kkKgRQxNzxng1ZN/eLKplVAD6AmuKpSqRT5Hoz2o1Kc2udao6WIRAZVSQferFu0gfK7Cvb1FYtndStgbsf8A4rUtmYj759z2rhSaZrOOhDrmi22s4+1NcAqPlKPgD8K5y48Au8gVdQWW2UkrHNACw9twwcV0d8rmMkM/oMMevauI1i61NbpUU30XzgYd+NvrxXo4WVd+7GVkcdanTtzSR6Dp2j6bY2wht7GJVxzhcZqneeGNHuy63FnEN3ZFCkfiK5YXdypeNpJBtBLEAn8etc7c6vfwyl45AVboRyTWlPD1W7xlqE5Riveeh1qfC7w+uoPM8ly0bcrEGA/Xqa1k8E+F4UCrodq+P4pAWP5mvL7rxDq6XAT7S8ZI753fkKrXniXxJb2X2tNRPlbymSjHB9Dg5FdjoYypo6n4s4efDU7tR/BHql54V8O3Onm0GlW6w7gf3a7Tn69azh8P/AAjFGVGg27E9WdmJ/MmvL7Lxx4te4aNdYtlA7SxNtP0Oakbxf4n81lbVtKkYjI3F/wAulH1HFw0VT8WH1rDT1cPwR2+p/DfwvcxMq6c0JI4aKUjH4GuZt/hbpdjPM0kb3a8eWsmQF+uCKxLjxl4kjXzJLiyB9VlJqtN4+11hte8QLgHG44P0yK6qVLHJWU9PUyqVcBzXcNfQ7ODwno8Ev/IH09kIwVaMHH48ms3xP4V0+70m5SCws7V0jc7kt+uAe4rnF8bahIm4XGD0BHJP5VUuPHGowW9yjO5JjZSW9CDVxoYm976kSxOFty20foeiW0yf2fCrTW+PJUffP90VnwccDp2rDs7HVbm0i8nUCCUHyjbnpWlaSsgCSZ3Dgmvn8NiYVm1HoelVw8qSTfU8n/aW/wCQlobf9O8o/wDHhXIW/hPT5reOX/hIEXegbaYFyMjp9+uu/aVYNcaGw/55yj9RXjua+jw2tJHg4hL2rPuW2uzIoOQp6ge1aVrJFO21vMYY57CvmNvFWvKU8vVL0qxCq/nNjP19a27LxFq1ui/aNc1Yykcos7A/oa8+vBQWp61GcpPY+jrVbeGcDLgr0Oe38q2vM3IWTK+lfJsvizUYbw27+IPESzMvy4vXwh9yOlbNhretXEUcdv4w1pnIzu+2ud/05H515s8NJ63PQVaNrWPpW4nPkARSZlA6Fc//AF65DX/7OuryHDXTXAO0bV28+mQua8h1W41sQmQa1epNxtZrqQv7ng8n9K53V7nU4pYEuPFWto+ctsuGz+ddeGjGm9zmrTco2sfS1nHpNpEjao1wVxiV9rEH8gT+lR6hZ+Drq8V49QvLgP0ggCIw9/mwSK+fdC12S6n8lNZ1O4RTtxNdSEkjr3q69/cTXOyOe52g/wAM7/41p9YhTbvHUhxlPZ6HqmreENO+0yTSTa1CE5VzZmRX9BuTP6Vx3iC1tf7PlnhmSPyn2mDyJN5PrlwB+o+lcxq2vatpttO6+a0W37xvGHPuCea881L+17q0fVJdQW6LRhXj887lyeDtyOeOueldmFruXvPY5MRSsrRR2VwC84P2PbxlXhcr+gzWe5XJQrOsv+0CFB9OlcLa3mqGVdxlcqwBYBSM+gOCFH05rpdOurW7mMLNBM79UjViB+JH616M8xVL7LfzPJWXyn9pfcXpbueW5CfIsg4KMq7f1qvPfXysyy4xt2hSi4A9sVaGnwsHhFvCzp3x94VJDYW72zwT21tGhGNw+Ur+PaslntJP4ByyWs18Zi/adrq00jog6rnFWPt8b2s4875dh2jAJ6VrQeHILd4fMImjB+QNgriukt9B0+8sngtoYIJPVkD4P8x9RUVOIqF7cn9fcVSyCstef+vvOg/4RxNQtI7y3v2IaBSIlUgsQB1JII5+lcRqOkePPDWqS3ejyyajEUNxPZSB5I1UZ4DY+9gfw/lXZWniW+sIf7P1GdC6qFS4HfjgNxx7VW1rxTrcMUaeXEiuylJpZVUHnkZBz+mRXx1GeIozvGzi+/Y+tnTp1Y2le55H8XfEw8RW2kCbSr/Tb6BJDNbzxHgHGGU45HBrz8JNjiCcj/rmf8K+q9U1SdWtbzVdOtdQtPKyt3EI5XjJHRmyBg0wa74ZwP8ARdK/74r0Y5xUhFRjSv8AP/gHBPKozk5Op+B56mgudNuFaSIWjkRhNpAaQnACDPHv2FRzWMSov2aG6v5XGRHb7jj2Y4P6mtvTtJkulT+0LjzLayYwxpGu0kgAH6fWtHTdxnuRbiO2snlCxKH67VAO0dT07VjPFyV7a2OyNGHXQ5KPwjqd84Nz5OmQsOVkl3u/ttAGPzFdd4b0K1WQQRPa20SpwefMcfzC1W1S/TS47uZIVN3tIieY5EeRwo7ZPXH61heF1SztLu4t9S8/WpjlHMgYbV5Oc9cn+lV7SvVhe9vlp/XmS40oSt/w5c1aeyvNbmsLXVNkltkCcDERcdVPfA45qTTfDt5fwtpetayn2nHmo9s+H29MnH9RXPW+mXBd9T2K1wHZpIFI2DdzwAec9/TirtwglmuWs5Z4b27tkMjgErEhALIvfoP6V1yw83FRjLX06nMq0Oa7idXo+g2uixFE8SNfAxlwJlUhBnj5s5//AFUlnYwLJK8dyXRerheGJ9K5y6+0W+ix29vYxkbVjjEsmCAP4mHU89vrTPD9vds5nuNUiKxghVcmOFT7Djcayq4WfI5OWv8AXb+vUuFaHMo20F8X+FtY1qWH7AxkRn+YyuRHEB3C9yefXpVKfw/cQ6xeWNmArQhJlnlX5JWP8GB0xzgjpz616HZ6zbw2C2v2+1vLjA3+RgAew71nNM014JJFbanTiuRYzEUv3fY39hSn7yODvPDOsJLe27RyBGIKqkoKSpnOAW5Vh6HrzXW+D/B8MGnK4u7gNIOY5LdVdT9R1+tbO1jIwMe8ZPaka9a1t5I135YYBGeKyq42tUjysqOGpxdzO/sJ472SNLrzcZwCBzWJ4qtLy1hEbW91btIPkeMrKjj0IxmupsrBb+Mm4jEiueVb/PFc3q2gxwaq5t4r+JAcYW43L/48DW+BkpT99/19/wCjMsVG0fdX9fcYFrb3C6a426lDeQMJIWjXKY7jn14+U/8A69W08QXiWYktLmM3EigLKR8qsOoYdquQ20pcyos9uQNrK7ffH06Utl4bnuLu4+zPApmhIDMP4uoz1BPXmvXqxpy96aOCHNFWiR6e7ahpqz3sIivWZxIzRqPMUEYJHpziuiNvpV1cW5aHT3SGIB0mk+dQOw4xisqPQ9Xt7o3d9GzSMMNFj5WAGMg+47Umr6fa3mnJDeGSJwflVXxu92JFc1SjGpZRf3f10OinVcLtr7zpjpGk3i/aIZ0mMS7VWGXhk/uMBwRWK2h2IYgfb1GeALjgVW8HR3Wjq9nax+aGbc3myDaR7Hsa7Nbi3KgtDdg45AjJH515tdPDTcd/uOylUVWN2jyS/wBUtLhv7QvtauknmBZwluFDnjAjTPpxuNbfg9DNd2rWtjex7n3PNckZKDOeDzgnHoM1kpHGt7qEyxqJBOwDgfMAAMc1rRTzf8IQ9x50nnSXKK8m47mXdjBPUiuuo00orr+pzwuveNLxVcR2SyQy3kc4upixRMEIAoChiPp0FZVraSzqJkjhjJcYdYQgH+6Mdu9aSQQN4ghRoYyvkM2CoxnK81c1n5Wt9vGCcY7cV0UJKk40kt/67GFSLqXm3sVvsNq4DTD5tu1igC/jgf54rR/tKG1tTa6RbLG6gr50u4nbjB984rNhJ3W57lzn361b0rn7Wx5Pkk5/4EK6Kltb9DOK7dTndUjvtwaO4W0Ebctt3qfTg8//AK6h0yOC5vY5tS1OzlUfKqS2pAJ+oIArStv3moIr/MOeDz61raBb276OjPBEzeWxyUBOcmivVcHy/wBfkxU6d0mX7CO0tIQYLO3iHcxoATSXdyp+YBQBVFiQhAJAwKq3RPHJ6V807yk22ewtFodDp94HhkK7Wxjn2qveukvzLwf51S0bgS44/dt/KiMnyW+lJxsF9TQ0u623SoSCgxT9YIjndtxALZ9Dg1m2XN3Hn+7VnxP0t/dOfzppCb1M57QTXBuY7NnHcs5bI9+aGZY0CDEeRkoD09OlXNJJ2Hk9qqXQHnOcDPPNelHHy6rZeZyywyvo9ylq2parHGkH22QJJIoJbBxlh0PUf/XqOGee5DiRlJDENGydP8aZrn/Hix9ACPY5qPVSY9SjMZKkgEkcV1YSt7SK0tv+H/DmFeHK73HToroHjIBAxgMR/LBrNa1vtx/0m4HP/P4RW3fKu4naMkjJx9Kol3z95vzrenNzV/z/AKRlOCTP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AutoShape 1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toGyKtiIqVkjJVh0IqhaP8w+tb1qAyDiviZytsfapFS/gj1SH/nndx/MCOufUf1FeGawufE2pI4USJK6t5Zwck/rXut9E8cwlh+Vh0Ir538aXjx+NdXLYBN22QR05r6vhXFRhWm5dv1PneIaEp0oqPcbqtssZLRbc7hwoweB3U9aoWbNN+7ZshfXJAwCfqK17J/t1qAxzwSd/zDn36ikSwNnMZiCq8gNuyvYcMOn48V9pWpc7U47HylOt7OLjLcisbJre4Vnz82Bg856dOx7+9a9zqkdq8bFt2489+Pfv+fPvVHV5kSxZkwM5PTGTn/vk9PY1lyxTXdur5ZmXpzk46dP8DWLl7JuNPcuMfb2lUeho3xDatFdA/Iw55qSaH7RqaLC3y4BPoKrBlGkFZCN6cDP/ANeneGpJQ7bmO+RGUZPXI6Vv7RX5X11HCDtddNPUvPeWayL5jMEU45BOffA6V1OleLptJaJtJ1AmDgmNlkRj+LZU/pUB8DXTSW93b251C1dMvETtIJHY11vhP4bW7aO1pLY3Md1PMrC4mKkxKuQFAGMg55rx8dUjJ81z3cHRqUlyuNj0nwJ4nj17S/M80NMvDjuD7iofFfiIaOh8mHz5z0QtgD3J9K5rwv4Rn0jxjqNvpl15dmgjQGXcc8ZI4IJA/rVPxF4X1zV9W1KJdQFu6bTvjLEFcH7oOSOe3P1rwZpOVrns0uW3NboZfiTxJr+pQnzvstpAykY+zswf6EkH9BXlXiW3gIMsc8fndwJcAn2BzXU6x4NuNHvby6m1i6lgVCbYhXeV27BsjjvXJ6jY3140EVy7xsylyZIMEKATn3rvw0IpWjuzzsdN8l5JpR7nffCGQx+FJGkUqftDZyuOwrpL/wAyS381uE3AKPX3rnfhnEF8Os7I0gWTLRxxHJJA6j1rodQnlljAe2uIhngvEVH618rmEZOtN9D3cDJKhBdbFWLrU9QRdanrzDuLkK4II9a37CRcIpySegFZsmVl23FuYjn76jg/0/lXln7SWqa1p/h/T7XTpJ4bW6uCJ7iFiuQq5VCRyMnJx/siutYaU5KPQ5JVlGLZ7jMkcgJjdW47Gvm7xvpj3HjbWtihv9LkON2D1p/wT8e6hFL9kvrmSXyiBIHbOVPAce47+tdPrghl8UatI3llWuWIDjjn0NfT8L4OP1qpGXb9T57iHFSjh4Sj3/Q4zRf9CuNkw2EkD5vlOPr0rQ1u6iNm7ow3EZB2lTyfVeDVTxfAYR5lvtUE4wsmR+VZ2jgzRHzGxnOMsU9uo4r7CpV5ZOkkfKqkqsVXbLFmnmWLbiADxnOB0Hccd+9WPDzRiRrWTGM8AkY6/l/Kqc0rWVyI1DbSTzkZ/NeP0qC7W5gIuoCcjqUIOePz/SuJVOV3XQ61DnTV9yzqsbDVPJXhSR6/1qZ/3V5bxwttZGDZHYim6eBc2z3b43j2/wAP8Kjib5XumIz0Ga7afK4t99fkQnJNR/l0+Z7p8OPFGkLapDd3KJKBjy0Bbn8K7ufXIfIdtN0++uHC53eQ0UY9y7gDH0yfavJPg/ffZlSMhADzlTXuAkt7rT3ikIKSRlW5xwRivksVUi6skj7SEJOlCctbnOeFL2+uNRMlw0YL/OD0ByO2fSrOt366br0U0/yW8w8qWQdEP8JPoM8Z965W18AG3vjd6L4wuoZ4WACT4kQL/ujHNdB4S8OXWm6je3epeIJtZWfIEcsYCLnrxkjHtXBJ6bnW+Vu/LY3LmG1mgEjeU6kcMQDx9a8S+M7W9lfxsZ44kZCrKv32Q8lV9M4HPSvUvEmmabaWEslk02nPtJzbTFB/3z0/SvlzxrqF1fazcNcXBuPLJRXwF3D1IHFXhXetzR6GGLSjhWpa83/Dno/wr1S5OgTzLOUD3LHG7OOBxzXQXWpSXcnkSXHmH723dk/lXDfCyC4n8ONDH8g+0Nl+p6DgD1rtbazhtHx5eWPUdXY+5/oP0rxMdKXt5o68HCPsIskgikkbEa59T2H1NW/sc39+H/v4Kkit5XRTcOtrD2UdT+FWxaWWB/o943vtbmuVRXU6WyGHxDptnfw6NeXrpdvGrAToWR9xIA3evFeR/tFIt1eQJHBIggIYMsv7tgcg4XHUHv8ApXdav4o0mz8VTaNdRwm6ktLcxsw5+aRlGPfJFcL8Ybe5jmlnuMpFNJJ5RJznEmcfkRXc5uNro4+RNbnm/hQNZeJLOQZCyN5Tj1DcfzxXqMtl4j/taWSDSdVmgchhJHbs6tx1Bxg159o+IbyG4eKGYIwJWUHA56jB619wfDybPgLRmWUODarhlPB+lerlGOlQqucd7fqebmeCjWpKEtrnzPeeH9Wu48S6Xeg458ywb+grGk0DW9PYrb6Te4bvFC+OvoRivr29mPPzH86wdQmYg/Mfzr3KmdTn9hHlUMiitOd2PlN9D1ieUSz6XeR4/vWbD9V6VoXOn30sJjk027YdyYt/6kA175fSdcsa5+9u2UshY81jHNJJ6ROp5JB2948GvLfU7ZTBFY3W3v8AuWAqpL9t2JE1vMgByQUIr13V7ny1bce1cXcGS5vMJ82Mn8PWk8fOV+xSy2ELK51vwzmaIxpc+aBtzuaPgfjXbeL59furKC20S6EKPkSEK2T6dO1eCah4jmXMVvKUiU4BbnPvjp+lWdE8fa5pbq1tcI4zkhlK5/75IH5g1x4n2lafPGKXkephcRRw8FTk27HrOieE/F3kRzHUIlYy4lDxEELjtjk/jWt4aufGem6wYLvS/PtHYq0kcgxjPDYPIq18KPHUHiuxljkzFewY82MnPB6MD3FbHi3xJBoVm877C6jPzvtUD1JryqtaSfI46nrRryqp2d4/13Od+KWqalHpEi2+n3MpI6Kpr51v7eVt3mgrKT8wbrmvVNf+KdxqKtHG8ezBGIoSQfxYj+Veb6jcQyzmcTkSSZ+V125/HkV24GNSkmpLc8nMJ0q8Y8stunQ7H4VxTL4en2sykTkcH2rtf7WsdG0iW91O5FvFGxzJt3O3GcCuY+EzRnw1dYUh/tRzkgAcDjFc78cPEi29hB4bhYB3kN1cn/Z4CL+JBP4D1rx6tF1sa4+ZvTqqjhFLsejaF4z8J3upR2sOtR/arqQCFJM7zwOMnpzmu38iLuWz/vV8RWN9MdWa880+ZCVKsDyCOmK+kdN+MGgnTrY3Syi4MKebheN+Bn9a2xOXyhb2eplhsdGpf2mhzHj/AEqO6+JdpehwsyrZryRgKkwfP6Yqf417GtNLjJXLTS4xjk/L6VR+Jl9DZ/EizgkV/Pl+xeQQuRgzbXye3FTfHGeOKDS2cFsTTcryR045xxUVozajf+tDRzhGLcN+v3nIWsYWNUJX5ge9fXnwhYL8LfDyjoLNR+pr4vh1G3VZNtxbiTAwsbFn2+o7fXGa+xfg4+/4T+HmB/5dB/M1pgYSjN3MKteNWKS6HSXrcGuf1CULkVrX0mFPNcvq8uGPNd7ZrRiZV/c/vDzWFqb/ADFqvXnzAtWDqc+IyM9KEbSRja5Msi7RzWHZxs1xLGmd8kbBfyq1fyYJLH3rLtLrytRjmbnDfmK0d+VmKS51c5q6sdzCRcN6qeKjt7JQhUqck9T2r0yTwppWqZmsb6WCZ/maNYGmTP8AwEcUW/wy1SV8mc+V1LeUU4/4FyPyNEcbC2rMqmXVVLRE37P+hXU+s6jeQzGCFY1h34blic4GCM9PXvR8erTUILqOCacskkuSVZsNgHHDE4+mcV6X8PLGDSLSGxtGRIh8+7PLsepNU/jB4f8A7c09cSKkkTbllIyqH1b0U9Ce3FefHFKeIVR7X/Q7ZYSdOg6K3t+tz5st4NjPuZj6YGaqazIIfLjkyN3QBDmuzvPBvia3lJk0O9kXqJIYTKh9wy5BrIsr288I+KLe91XTJCJUaGOJ8K2WK8kHkDj0r26Uozmlfc8GtGUKTajsdV8N/Gng/QdAlXXGu3uvO3xhIn5+UcdQOoryzxBBrnizXrvWCsRa6m3KpbOFHCIB7V6j8eLa9bw7pF1cW1rDG0zbPKYknK554Fc78J9QttL8UaHf3mDbwXsbyZXPy59K0ngYUarkt2ckMbPEUknokcmPh74j01lt9QjFpJIC+Jo2Ut9Mipx4L1XH/H7B+Rr6R+PkVpeX+nCT7QMXQ/eKdo8tl4PHrXAyWOirIyq0+ATj96a0p0eeN2Z1Z+zdjS8fx6fJ4w0eC4jTz5BGEfygWXEufvdRyBWH8dpoba2sZLmMvF9pmUhsgHJA6/Su78QeEbbWPEGm63daqbUWpCiEKo3EMT1J/pXE/Hyw0ya102HWLqOztpricpcMCVDcYHy545r5ytyv2a/rY968lCbX9anjfhS3jbxnbn5hH5pYq/Yds8YNfa3wblz8K9C5/wCWBH/jxr42TXrTw3qB02H+x5YAV2SoWYH5clg/+I619PfBnxl4bh+FuiR3Gu6fDKImzG8wVh8xxwea6qUJynzW0sctKpFR5W9bnoWoy9a5bV5dzdaXUfGXhdgdviDTm+lwtc7deKPDsjk/25p//f8AWtnSn2O+nVguqJbiXCEGuX1iQ7mFaN5r+hup2atZMPaUGuc1TU7KVWMN1FIPVWzVRo1P5X9w5Yin1kvvMTVJi2VHFZCybpkXdjnGcVaubiOVm8tw/wBDWUW/eFs4IPT3q/ZTtszB16d/iR7f4GkaPT4kGAuONv8AhXd20yvblZOVK4P0rxnwH4qs4Y1hvp44wo5ZzXS674o0m6tY47PxJawLk78Ddn9RXiVMNX9q/df3M+h9vhqkY++vvRs2fhDR11A3Wm69eWd1GQFzP5ihe42muj8K6HHpV/dXn9s3upGc9LiQMqn1GK8x0/UtEjWJn8YQBxLmQFc5XHb0q5ovja10/Vi0+v6ZNaliCdzBiM8EjGM1fsK9vhf3E1ZYdpqNX8UeheKrTTF0+Rli+ytgndA5iOfX5cA/iK+TPiDc3F94ngaS5a4EdxtRn6lR617f4++Iej3GmyJp99DcORgKufzr581yTdcrcSb2CuW+UZJOD/Wu3LaM41HUmrHj5pXh7BUoyu35npPxh8QHUvCGnWJtoYvss4yy3AkJ+UjpgYqj4VsY7PRLWby188qJHbGSCeQPauQ8Ua9p+o6FuSGeMJLE0p2YRcAg8/jXZ+GPFHhfUlNtbxz3LCLdK0audiqvXCngda+jp4iEm5VGfKujKCUII+i/jjb2v/Cu7DUxGGfz7Y5HfIrwO41i3E8gFqmNx/h967bxh8Y/BHiHwDpPhuw1N7rUt8K/ZolYtuUcAMDhj06E15xPpniRp5GXTdWVSxIX7JLwM9OlJ4qlTVm0KnQqT6M9FgUzX9lhSwLAscZPX1qr45v7PX9POkap4Wt9ZS3uv9Hiedx8+SoOF9j0rW0pJ7iSGHS7K51GdXxthU7evc10vhfwh4i074gJqWp6W1ppQmMjyFgVHGR3z97ivjYUp1HG3c+uq1IU079tjw7S/CU+nXWo3f8Awr/SYAZk+z/abEyRxLsH3N7H+LPXvWX4hkujqjC9it45tq5SCNURRjgBV4HHpX1d8V9IuvEvhaDR/D8a3Epu0ebytpKxBX6gkfxbRXhviP4OePZNYkax8P3M0GxArs6Ak7Rnv617WXp0sY027cu7+R5GJlGphVJJJ32PL5W4NdNJ4Ysfts9qJp5GhieQ7ZI8ttx2/h696va18KvHek6bPqOoaDJBawIXkdpF4UfjUEekw3cjvHdXLStFuvJFdWYqV3OrJwy8jAyTnrxX0SSn8LPGlLl3RUu9G0/SViuLqa6cSYAhUqGRsZIZuR0wRgchu1aV14ZRbGzubO4keW4bhSu0qjY2seeOSQew4PQ1BohW6immtbi+FtBB80M0y7cqRtG8rjox4xkVoXqpZQ+dLq1z50yujxyXyptDAbkztO8EY5GB0raFRw91swqQ9pqjl/ElrHp+tSWtvcG5jQIUmUbWYFA2cfjWfNukQN8rkY9mFdVf6Tpc2pzR3N06tHExedLtZWG1ON0YUEAcdzwMUv8AwjtpDYwPqDM88xwmJliUjLDKsVIbgKQOM561lzq2pooWscxaDepBG4j04YcUy5bY3DZ98YP41raDbWP2y+tb+3u3ktopZBtmWMjYM4+6eeOuat6hpumyapLpKpeidI2YXLyKU4Xdnbt+72zu9D7VTmuUcYPmOZUfIWqvIxZq6fR9LsbzTYVfzftU28gGYJ8q/wB1Svz9Dn5hj+bNM0CxkuNcGoSXUUOnnajKBnO4jnI5wMHAxXNOaOmCZy5YmoZ4RMhDVs67pL6XDaM+WadWYsDlGAPylT3BHNZq8is90aFKeIW+kwQwzGOS4mdJABnfGQuAfbOa6j4I6Y1nrviKwZVUxafcK4UFQWAwDg+zfrVfwhYWOpeNdEsdUaRLOR2MzIBlVGTn9K65V0nw/wDGLWrTRJvOsb7Tiyeau0gmI7uP94Yr5/GSipTprfc9XCxk+SfTY8L8HWnk+K9IkDAEXsWD/wADFfX7Qzbj8z9f+epr5F8JD/ir9NEjZT7fFnPpvFfZLKNxwYcZ4/eiuXNPiibZX8Mjw7TPiZ470yE2ll4kvLaJCQEiIUfoKtn4tfENhhvFmp49DJXEXK7buZfSRv51Hu5rvi9EcUo6neL8VviAOV8WamPpLipYviv8Qyf+Ru1T/v8AV5+HqaBuaq7FyrsfVcep6hrX7PE+o6peS3d3Lp0xklkbLNhj1/KvFYreZ5orGK/upIbdEklKXgZ1UKCAFKgA5IA+Y4r1vw83/GNLD/qHz/8AobV81JeMQwkkmzJjf8x+bHTPrXv5S1Z3Z42Yp6WR1/iGKW1eGz1aTU7uS4DBZIZflClsDC4O8nCtjI6r61T1K5uNItVsoNQuUnRIsqb8nBKAkeWF4AyR96shdWv4oGit9WuYo2G0qJWAIxjHWqkmoanJbfZZL6ee2AA8ppiVwOnGcV01oPnMsPNcljsYpBqmlW6TXGpxvLDOd73u6MGOMnkbehxj2FS6XE1r4fW9bV5ZW3LCohvjEgUtJwDtP93p7muKju2jjCLcTwgDG0nK4PX86fZalf2zEWt7PGpPIilKZ59jWM466G0Jdy7Jb50691CJ7gSJcpDjduyjrITk45+4P1rqLywWGZdBF1fSxSjERe6Ijyf4Qu0ghT97JHf0rjRqN7b+Y0N9eQmX/WfOfn69SOvU/nVZNSv44ZYkvLgRynMirKcOfcd6ipFpmkGmjqPsqaeb21/tOZ7aOxW4e1hnKl2KoSCcYx8xrJ8W3jrcQ2sLXyQJCu0TXJkBDKpwOBgc4rCeeRiTubJGCc9R6Ux5XkI3szY4GT0rFrU26ExuJniSJ5XZE+6pYkL9B2p8WMVX2sFVmQgN0JHBqaJuKaBs6z4b6LqV34gg1SOEtY20UkbOMf6w9uTx8pzWv4j8IaofHlj4ggtQbdIHjucyjI+UhSPbnpTvh7dPB4SnCXX2Xdet+8EgB+4vY8Gt288yBBJPqW4vGWRlk2lwRwSgwp+uK+Ox6qPGzat2+R9RgaUXhYr5/M+bNL3Ra9bOp+ZbtSPqHr6pW1uCoPmRdPevle1wNZi3cD7SMnHT56+ubfQXWCMR3V0UCjb16Y46tWuaX920rHPlKT57+R4zomhWGsxa48109td2swMRLDYwYvxg45+X171oy/DoRXKWza9AZnUuqC2bOBuGCM5B3LjkYAOScVxep/8AISuv+uz/APoRqqTXfGSsjgknd6nptl8MYb7VLWwtNYV3mMedwUKMqpYhs42rk5PbFZ2peDLW1t7+7t9agmFo7qY44iQQoUkhs4xhhjOMnOOmKw73+yl0oGGbypCih0iKkyHr83OeD/nism15Iqm1clJ9z6b8N8/s1P8A9g+4/wDQmr5W81lk4bj3r6q8Lc/s3yd/9AuP/Qmr5VlRi25oG29zjpXsYC/K7HnYu3NY04N7KN0KuPUVHcrCFz5MiHHam2zRKpIlaM47ii8myuBdBhjGK9upb2Z5FNP2n/DkSSEsAJD/AMCFWNhVctGre6nHaoLYOx+UxyexqeYAZzBtP+y1cSWlztb1sMeXnG51+vNdToWtaGPDJ0vV0Dv9o3KwtwSqEpzkYJx8/Ge9cee/Wmnr1rmn7250QVju5NQ8AreBE00PBtUlisn39qA4+bO3O89PSrT6l4JnRba3tCURHUSPa7SfkTa7YPQFWJHXnHevOCBW8mpae2kR21x+9aNcqhRsbsDqd3t6VlyGtzsNf1j4cnVlj0/TZrm0iiRBJNGw3srISQAw2qR5nHvXDao1m2qXDaerC03nydy7Tt9xk1QyrSllAUE5Cjt7VKvFaU6ajoiJTuetfBaxnvPDd15en29yovSC7NGHT5F6b1NetWHhu1VjeTefJcFNoMmzcBjpx2/GvMf2fi3/AAjt7MsLTGG/DbDgAfIvzbjwCPevWvtk8c0hmJMTvtgTbgMNuewznr7AV8DnEp/XZpf1oj63L3/ssD4ctIVk8WxwvnY2oBGA9PNxX2xF8P8Aw15a50fccDkynJ/WviW3mC+LEkxgDUN3/kTNff8ABfQeRHxb/dHc+ldmaqXuWdv6Rw5bK3PY+I76RZL+5dejSuQce5quakvcjULkf9Nnzxj+I1FXorY5XuPWrloORVJauWh+YVaEfTvhAlf2eC3PFjc9P9968DMOpXEUVuLW5kMy7jGVT5gTnPX155r6C8BypD8A4JZJRCot58uRkD943bvXlsnh7xbrt5N5QFtpxc+XKiCFXX1wOTW8cfLDPlSXzFDAwxF5Sb0OIl0u8geSBtJBlXggonB/76pj6ZefKZNGjTd03CPn82r0/VdJ8QSeIIdNtrJLoCJN9xG5jZeMHeehPuRzXQy+DtNexNnfKdQZn3LnaDGccgNnP6ilUz2SgpP+vxOiOTUOjd/68jxmLRbknnQUBI3DBiGQPT56QaXcXDA2+m27Fv4fMjOP/H69SuPhRGENxbTTWpUb0+bO3HrxnP41ZtvC1re+SNS0+O7uduJrlY8lsd9oxz7mueefPluvy/4I1lFO+7+//gHlT+GtbX5W0EIpHDFBj8w3FCeG9VeRVTSrcuMgr5i5PvjNe56boVtpdqYbfTbgw53AyXJQKPQAngUj3FrFdJH/AGSU3AhZDLvyfQdC354FcTz6u/hin/XqdCymkt2/w/yPE08J68wc/wBhwBc8EyAAD65qN/C+s7Nx021AzgETA859q9J8c3s9rexWz3hs45UAWK3y0rc88A/1x70y2hfTJzb6jHc29hFCXSWQFXVezN6nJxjH0rppZpWaUpW/EP7Lo33f4HmZ8L+JGZYo4tMjkbPzFm6DrwRisrXtD1TT9Pa41LVdKiVFLJGsnzv7KAMn+VenqkOpxmWza8TcSvnFVMLEdFLN0JPc4rzTxx4P8XPrc11cWVxPHI+V/dbdo7DA4/LiumOZVHPl5kjmxGXU4RvGLZpfC74mXvhSKSGSxhu7OVtzRZCPnGAdw/Dgg10978cYZIpt2gbXkyA4mYsF/u57D1xXj0tldWsxhuLeSGVTgq4IIP0NSxw7sCVcn1NZVaFPES5pq7OenXq0Vyxdjl3juRetcjDK0pbCHlcnOPWvuOx8Q+HPsUG6Wwz5a5y6Z6d6+TbKOG3kEggRiPUVfa6t2JZoOTyeTWeNwixKjraxWDxH1dvS9ypf2l9HqVwj2N2JTK3yNC+7k8dRmlXTNUP/ADDb0e32d/8ACvoTxKzf8JnbncctdR7uevNdrqHyWbsnyt6jg1z1sX7JQ03R208Jzt6nyR/Zeqjrpl8B/wBe7/4U6G3u43w1rOCDyDG3FfR/+suCZPnOT97mvMdZkkn8TNDM7SxLKQqOcqB7A1SxbVtCngV/Md3oNv4q1X4eeFdC0jSpWsS8j6hM427QZG2gZ9PvflWN4hbxzpgktmvItGsWcqipIpnlGcZwOfywPX1q2mpalb+FfEMUGoXcUcNvbLEqTMojBJBCgHgYA6VS+zW934bt7y6t4p7klgZpEDOeP7x5rnnVdSV2bUafIuVE/h281i1j8m1tNaCNlpZ5JEXzs/xMef8ACuu8NXsVpcm61mcwMB+6TepZu3IVcEfWqHwzhhiiumiijQmHBKqBmurgjjKBzGhYdGxz1qYrmubdDSub+yvwHL3XkoMnzRtj/HPFZ15e324xaeTFEBy0sLgD/d2kFvoPzrG8USSHTJlMjYOARngjdVXwXaWt1b3T3VtDOyy/KZIwxHHbNHsXNOTYkktDoYrprho0KoshxkOheZ/wbhR+dV7yF9c8Rpp7XE9pFBaGRuP3hJbA2k9APyrF8RH7O0aW/wC6UyAEJ8oP5U7wJcTtLpjtNIWOpSISWOSu1+PpwOPaudUnBtpltq2xYuNNhttR1CLULjzrm0thLbyf6vdjJQN6kNjgADnkGtOx1C0uPDYs57K61Ga7tlN4scRcuzAFstjg56emKoeMv3vjzT4ZPnjeYBkblWARcZHfqa6vWJpbZWjt5HhQJwsbFQOPaqnBe629yXJWWhynh61tdPdtJtbeaygnkzcK9vnOFwiYYHOeSzHr2xWpfxvJp7aS9xCIb3MMErAtGG/ujnKNwflORxwR0rPgkkGpW0okcSN5xZ88k+X1Jq5eAf8ACF6S2BuNxaOT3LGZCT9SSefes665ait5FFjUND0bVdTu7TWIYzK8hktHliVg8ePujjJ285GfeuU1v4W+E1LPc2v2aM9Li2Yqq/7y8hR/wEj3rrtSZpLjWEkYusVvG8aschG2nkeh9609FJm0OxaYmQvAu8vyWyBnOetc6xE4JOLsQ6cZfFqeJ618G7Nr1bbTfEUoICu4eFZCEPRlZSm4fhVF/gTq29vL8baPsz8u5WBx7jPBr1fTGZdB8OSKSri68sMOu07vl+nA4rTcAuxIBOa6446stLmEsHSfQ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AutoShape 19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SgxV+OFYoFVarMo55q+R8o+lfJwZ9pUKTwqrNIMZ96zbmbU2gP+pigXks7f0rRupUZsZ+Revuaw9Xn3sBKx8ochAeprppPUwnG6M+S+vskLMdo7ouKguo2lQfatU8tc93JpkztITt+VeyjpSW2j3urzJa2cRdyck9FUepNbqTuZSSSIfL0aIHdcPOfXOP8aVbrQY4yZLeeU4Pyq3H5n/CuitfhnqBH7++tY/90Fv8K0rT4YWpIW41SVs8Hy4wP55rY53I85n13R14tvD8RHrLIT/Koz4lmT/j10nTIPfyNx/WvYLb4TeGIT++a9uMf3pdv8hWrb/D7wjbj5dGikPrI7N/WujmOXQ+fJ/FniUzMsN99nXPAgiVP5Cqz6h4n1BtjahqVwT/AAiVm/QV9Vaf4V8N28StFoWnBvU26k/qK2IbaGFQkMMcajsigD9K09oznaV9j5BXwZ4u1Fg0Wj6pL7mF/wCZqyPhr4w/i0O+X/tlX2FargGrCrzVKWhDlqfGsvw48SLGRJpN6PrEazpfBOqQNiSxnT/eRv8ACvtu5u7TT7WW+vp47e2hQvJI5wFArw7xz8S9V8TXL6b4dk/srTCdpnIxPOPb+4v60OfKrtlwg6srRieHNoSwv5cskSP/AHTnP5Va0fwm95cpBDulkc4VI48k11V5oVnaX8Ntb3D3N67hWynGT+H9c0+PSxYeIp9NnbzbhJCrbm8tR6YOc1msQdbwN0bNj8CvFDWyXH2aEbufLeUBgPyq6PgxrwGDo5J7n7WP8K6bw5421rwbcQ2uprJeaUf+WZk3yRDuUPcD0r2C28VeHLi3jnj1iz2SIHXMgBwRkcV105xqK8WedWhVoO00eKunFSX8myMRR/fYcn0FTNHxVOSMtuJ59TXyMGfXyRnyYUY7D9aw9VBa5x7VuzDc5x0ql9hkvdSSGNeoGTXRTeplNaFXRNJl1G4WNFwndu2K9G8Pafb2A8mBABt+Zu7GjStOisbVYo1GcfMR3rS0+P8Afn/drojuctR6FgR8UqJ+9X6ipwvNOjQGVfqK2OUssvNMfCjJq26gc1UljMnHOK6Ec5etfmhTHTFTiM5pNNhCxKvtV8xqBWqOZ7kVqhwfrVkqsaF3IVQMkk9BS2wXa31rg/jp4hk0fwi1lasVutQbyVI6hf4j+X8602VyIrmlyo8w+Lnjh/EV/NaWbN/ZFrJshUdLiTON59QOw/xrF0S3n0pU1HUGS1Zh+7Rxl2HrtHNU7JotPntCqiSYL8gI4jPdvc/yq1ofhTUPGWvSO8zrAHwztyzY6muOUr6yPcpUnFWgjba+0/VYMLb3SPEQ+6OLaG565Vv5itnx3okjXOleLbGxvbpJYFF2sA+bcoxkjnrivQPBXwr8PaVsmmt/tc+Mb5QP5CvT7XT7eCBYoolVFGAMUo05Sd0RUxcKem58pah4osNZLWP9lvBIhAIupQjDH8QwBgimC3tWG77Tp3P96Xn8eK92+Jnw90vxJbNLGi22oICYblFwwPv6ivJWsfElsxt5vD7TyRHY8oIw5HBb8etS3yaHVQca0bo3THxzWfe8DykPGfmPrW2yDFZFxH+8b615EUdUmZpiLNtFdB4fsVhUzsv7w8DPYVDZWeD5jj6Vs2SfuT/vVvSWphVloSCpbHPnH/dpNgqeyXEp/wB2ulLU5JPQsjOKfEf3i/UUgUmpYY/nX6it1E52y2wLH0pyRcVOsftUiR810WOdyLFtHiJeO1S+Uc1PbR/u1+lTCP2reKOSbIYYsIa8H+M1ydT8cLaqzFLKLYoHTcep+te/S/u7eRj0UE187vD/AGl46vG++Hmcsc8M2en0FRXdo2OrAQTm5PocVe2s8chvW/hx5Sn8lr3H4MaQbbS0lmX946hmry/4gJDb67Bp8LAxRFGf3Y//AFhXoemfETwzoNnDbzXoMgAV1RSdv1rmcJT5dD15TjClKzPZLRQGFaYHy1534a8eaTrMqrp88bhiAGY4GfQ+hrofFmsyaL4eudVuJcRwxlzsX0Ge/WumMraW1PGnRk2nfRmpqVxa2sJlupljT371hnUtNY5+zXZz/wBO5r5b8YePvFHia6kluNQuILYH93bQOVVR74+8frXMf2rqo4+3Xf8A3+NbvBuW7IhiYU1qn959AHpVOGDzJmZugNWGzV7TJbGBWF5Ytc7sbdspTb69OtfL01dn0dSVloVSVAwOBVqyZRF+Nbut6NZjUbzTNJ0qeSeBFfzTc8KDjkgj39azbHRNQcvHGIGZX28TphjjoOea7YUmpWOKVeMoX2Gb1xUtnIokJ9qWDSNRuPM8u1f90+yQsQuxvfPSq+rxXGh289zfW8gSGBpjsG7co7gjrW8Ya3MJVFa1zSWZasQSDev1rhtLs/H2srHq0FzY6daSfMlrNGd+3tk9c10/hyXUH1AafqcUQnADCSA5V1zg4B5BHpWsJRk7IzqQnGPM1odPHIPSp4mHpTZLbynn/hjhJ3PKQgA9yTgVjrHrupWd4bdorNZG+z20isH4/ikBHBOOBjuT6V0TahZdWc1ODqJybskdDJqmnWm1Lm9toWwOHlAP5VLaaxpdzJ5Vvf2sr/3VlBP5Vxmn/CXSYn+16j9vvpt25nkbAz9K1P8AhXmjqXurS3uIZHBHmKcn8zzW6i+xi/Y3+J/d/wAE6LVXH2KUKeApY/gK8F0BZG8QzXMX3Fd2J9Sen616j4htdS0TQ5ltp2kj8sIN3XnjvXnGlILW/t4Q64LYcgcEkn/61c1e70sejgYJJtO6MTxMbCHTtWuhDu1kBWR3OVCHC5UdiMmvN7S3ZpMuM55JPJNerePdNMNxbzlMpNGFfA74IP8AOsmw8C6rNiTTo/tcbD5VGd3+FdeHrQUEmTiMJOc3OOxi+C4rqy8Q2clqT+9mSN0xwysQCCO9fTniPwu2q+CLnS4nZp3ieMs5yXz0z7g4xXB/Dr4b32m38Wua8Et0tyGhhJ5Ldi3pivU9O8SaLJbShdQhkeJirhGyQR7Cpq1E5GSpyjG0Fc+PtU0G902+ltL63lgkRiCCpAP0qMaTJj/j2uP+/Zr7KtrbS9ajN1caWGIO0G5t9rn6Z5xVgaTpKgAabZADoPIX/CtPrLtsZclNNprU8XbpTjwo+lRN0qCW6Cnac56cV8jTep9FNX2O/wBSuIjrviJkmjw+mgKQ45PycD1qlolnCNDsrmxsoLyd5G+0s78w4IxgZGOOc1zcy2813c28UBt/KuBCsm4lTl9uD79+PQ1SM8gQpZ4kZmcJuUguVCnGM+5x9K9GNZc12u/5nn/V3y8qfb8j0LxJKn2LXgsiHdexEYPUbRVGYtPoWjRRTR7gshdSwyVDqSMH+VcTOboQGRryBfvYAXIO3hu/rnHBzjtXM+J/Elr4bRLq+1exSaF2cQBsyPtPAA/2u1be0c72RCw6glzS/qx6hfX2owy3o+2WUMUcW6FFU7gc/wAXr+FUrS2urzxNoF4bmIvBPvleIEI6kYI/WorCbStU0uHVYbmYRXqLOmOhVlBBHHoa4/4heMtE8P6zoulX9y9naXIlZrnrtIAxu9jnrUU73Vtzvqxpum1J2Xc9Z1hR4n1JtMhmQW9tqMq3sOfmfpsP0+99K7W6htbPTbe0RY4wrosajjoR0/CvnSy8QC10pX8P3huZbtxLLd20n3VH3UDDoe5/CnnWNZvG826mupX/AL0kjMa9GmteaS1PMr0Iz9yM/cjt59383+Fj6Gimi/tuZPOUv8+V3c4A9KassU6JG/mIyxFkmUHZtAzyelfNKajqv2p2DyA7j8xYita31fVvsvlPdSLCTjZ5hx9cV2KL7HBLC01tP8DtvG/iJLq1+yWpy0knlg5646ke1cM0KxyM4J2HG05575P8qjuZXiy7ENIseBzwM9cfhUNxKVtVO1scDnrnFYzjzSPQoJUqdkdZefZ9c8ItIyq0sOCcfw9s/n+hrd+HVxcWlhDbbOE+XPQmvOfC2tNpuoqtwpa0l3CUduf/AK39K6FtcXw7qyQSz5ilAeJ88Mp/rWFSg4y5UddGop0mpHsyyW9zbPFdLG0TLh1k6Ee+a5y3b4eaHfG6tLfT1ut33oAGIP51XsNR0nX7Vba9SCeNxxuAODV/TdC1LTwYNKfT0tiflEsedn0ApRkYQpQp3VSTXleyfz1NGHxTDcyxx2ulalMJDgOsOF+pJxgVpb5u8YB9N3SmWdpNaqZLy6WeU/eZRgVzVz448PQ3MsT6pbhkcqw3jgg0SbOZwhKX7pafM85PSqktpuYsWAyau7flqhcu29hu4r5iJ7bY+fzZGVpruaQocqWcnB9qbGlpGVZ5mV0bchD4wfUe9VHOeprB8Y6oui6Pc6k3WKL92PVzwo/OuimnKVjKc+SLZ5r8cPG1z/bL+GdBvZ7exgGLvypSBNIeoOOw449c15OZFjLSTMxyOTyTTnme61C4lkYvIz7mY9ST3rUu4NJ+wwi3a9kumQGXzFVY1buBjJI9+PpX0tKkqcVFHytetKrNyZ9O/AjVINW+GOkBZvMNtEbaVUYZRlOACPpg14T+0Hr1tq/xCktbSTzbfTofsqMvIL5Jc/nx+FUfh5ruueE31W+0VlZLi0eCSIv0cj5ZAPVeua7rwn8Bde1DQv7T1rTdctbiXEi7I0kWdWG5WU8kcHnPrSpUFCbkb18ZKrRjSS16nknhvV9Y0Kb7RpWoT2rEjKo3yt9V6H8a+hvAviabXfD9tfSKgmOUmC9A46/4/jXivxJ8Pw+FPEcmkR/av3aIW+0KFcMwzjArt/2fhNdW+p2Ck4idJhn0OR/SupJHJRqSjLlZ3UlzJNM+xgx3nj8a07CRSAj8Pnp2zVBbFYZpN0mJN5wQPzFdDoWhtqBLJcqQvLMO31rdppao1jNN6MrwwNc6kkTfNyMe/tWhqGmzM6Wm1SxYuwTkk9h+tatlostnqUkgVpNgVEUDlnboP8a6i1s7XSEudSvPLlmX5FHX94TyB+P6CvNqVve909qnFKGpw+q+Gp7eySFgBKymZvl5Cr2/E4rB16F7/wAPNZsu66tMywAnlox95ffHX8K9U00STWF7eX7+Zdnep47cYUe3SvKPEKyW+pJcCRo54gXA+p/lzWuGk5T32JxFvZNW8jn9I1a8tLQm3mdJI2BHNd/ovxe1i1tRDdWUdwyjht+0mvLdSl+y6kWZQiM43Y6YNXLdZNRvEtNItZ7yd+FWNCcmu+rRhN6o4aGJcadpy20s/wBDvfE3xN8Q6npU26SPT7XGCsR/eSn+6Cf6VwEY12VFlj0e4KOAyn7OxyD05716Pa+G9D8FW0GqeOHXUtX27rTRYmBCehk7Af55qjN8TfGjyu8UunwRsxKRi3UhB2UfTpUQo2+CNzKrjW3aLsvI31+5VaW1Z2LcYNWl+4KmwPKU+1fCQ1PpWzKNn6tXkv7Qsl9HaWdnb2V09ooM006xkpu6KpI4GOTz6ivaZMAda2/BNzYm4udOnaJnuAGEb4O4D2P1rsw8lTmpWuc1eHtYON7HwHaPuv2Xj5hxW7HbPLA8qsoSPAbuxJ6AD8K+pfjv8F7DWtEudR8J6RZwa2mHQRosfm/MCRkDqQCPxrxLw/4HvPEXjM6LZ2+paNL5KyypNat5VsdoG12JOMuCAxHvivchilUi2tGjw6mClTmo7pnNaDi1jluGhuJIZozGyrGAwJYLkZ9zX6D+Dta0u+0KO3skkQ28McbxzKFZPk49QePevkjx58LPGlj4fWaTVIkMEpZIYLxp3MIXOWVYwzMCCdwB+8BxirHg/wAY/FSHQre18Naf9vlkdmkIsHKhAAqFnfaQeCOewFaRqXer0MatOcNIx1OW/aWU3/xo1ebesVssiQozg5kdY1BCgAk4+netD4G/Z/Dvixv7UjmniubfY0UURDI3yupOcfwknn1r1j4U+AfGGlazqHi7xTd2r3mo/vXtIUDJA3GSCc/NgDpnpXV+MNb0vS9S0yS9hsZEEjMzFVG9tpGPfG4Gs5Ytc3LE6aeAk4+0no+xxPxGuomuNPm0aOaO0Nu0uShVtwbDZ/Sp/A80ukwC7kB82chirdCO3+NZXjHXG8RavaWyupitFKRpH0dO4Hr0q4cWeiG6kuS0sjACJlIaMc9f5V2VpS9mk9ycLTipvsek6JqUdvpV1rt0QzKrtGp7sAefzrn9Qu7y/wBI08eTO7yMZZmCH5mPf+f51gPqO/w5fQvI28W+IxnoTkE12Oj+FbC+sLW4utU18tNbpKY4nXYgKgnA7LkED6VxQpuVz0qtVUbNovXM02n6IlyqsjOVdgQfmHII574ryTXWuLrUnkkPLsSMdAueK9M1vRLfSfB93qVn9rIdIQWlmLbsNkcY46mvLtZvpHmJhj2QEERIeSgJyOe/Bx9K3w8HCdiHUjVpcz7jEvNO0+9S71LQ7bWIGwPJkcrgjPOR/Kt8/E69gtjZeF9D0zw5Eww720QaU/8AAjXDXd4W09YWA+WYtu7njAqvZFtjS5xu6fSvWhTi17x41eV53Rq3FxJPM800jzzyHLySMWZj7k0YTvKAe9VIn2xtN1P3VHqelTCGLA3KrHufWukx16HqY+7Va6uZF+RWwBU275etQzw5VpMdK/MYH2MmVJZd68sxbPJzWXqttczNHNZ+YtzEd0bKcH8610KB9r/IcZ5q3oljfavq66fprI0rEcMCAq92J9BXRCHM7GUp8qubXwx8Xa1rOpRaPeaHe3Dop8+6iVfLiAxgvkjBOegyevFdJ4otYILmKO9jiFtcSFJ2dxGV4+Qk9+4/H2rtfDmi2mh6ctpaqCxO6aTGGlfuxq3f28dxCFkjVwGBwyg17VLCJRXNueZLHvnbjsecavpmmJqNo2gQG/l2ESSC4aXyRnsSTjPoOv4VSuV8X6fame18O3V7IZWCwxIi5U9CckdOK9Tito45X8pUjUcbVUAVOFNdH1eHM5GH1yfIo9j581G9+MWrX8NjF4HvdMsnOJbsyw7kGOy7zmr2t/CWG6+HMV5dWt7ceK/LVS5uCdrF+cKTtHFezzarpsU3lPdpu3beATz6cUTahpqkxvdKrpIQ25SMEUo06UXe4p4mrJWZ8haP4P1zT0ZILV5jFkjyp1llBzjACk8+1dbJ4b8W6np9ra/2dM7SfNHvZVZxj68nGTXv9r4O0OO6e8aA3E8jMxlfAJ3HPG0AY5x06dc1UtvAfhrTvFEXieKOS3uYUZEDTYhG4Yzg98e9a2qtq9hRxEYp2PFLrwD42e32rodwCVKkb16du9dn4XsdT0vwRp1nqwa31i1gIaGRFfjewXpk9D15xXqT6vo4vFs21O2Fw5CrH5g3MT0AHeo5/DdpNrX9qajqN9t8sIlmtwyQ8fxMin5j9eKtQ5XcU8VKorSPP9Y03VrrwpfadFHLeXNxEzwRrkqrZztBIx+BPHavMNX8EeKbDRJ7u60O6RYedwAbAIxkgelfTyaLoE1xDNHaWwnhOYnCbWU+x/Gp5oGhbB5U8ZP8jVre5McRKEXFdT4Yu0Yxonbdz9KUMWUKuR2HtX0V8U/g/b60JNU8NeVZ3+S8lsflimPt/db9D7V4DqGnXml3ctnqFvLbXMJKvFIu1ga9KlUjJaHLa7I13yTRW8KO75ARFGSzHgCvRLf4R+IJYI5X1C0id1DNGc5QkdPwrY+DPhWxtLC08S37LLe3jN9lQ8rCgHL/AFI/IH3rtR4khcb41JRuVOO3avNxeYuE+WB62Ey11I3aPP0k+QVXnnkyyjJBHSoxJhBSG8hjXDMAa+LpnqSY6xsb7UL6K2tomlnlIRFHU1714F8K23hrTPL4lvZQDcTep/uj/ZFY/wAHNJs49BTXFTzLq63KHb+BQcYH1713g3f3R+dfRYHC8kVUluzxcXieZ8i2GFaVY1bg5qTa3oPzpVUgjgfnXo2OK5DJCFlbDHk5pdnFTspY54/Ol8s+1OwrnL2HgzRbW+e72XNxIzEqJ7hmSPPZV6D+fvVnUvC+mXyDebmMgjmOducfXNb/AJR9qXy29qj2cLcttB80r3uZep2sh0v7LbRthykXy/wqSAT9AM0Jo+nRyblsYFYdPkBxWsqOBgNSeU3tVCK0Fpb+YHMMW5OUOwcH2p32OHczbQzMcktyTVgRsD2p21vamIoXFhHIuACp7FTjFPtUuPJa3um83A+STGCR6H3q5tagK2DQBV2YFct8QvAWh+NtONvqUTRXIXEV3DxIntnuPY12PlH2o8o+1CbWwzx3XdJufCmkzI0YFvbWaWdgU+6zudufY8itWy0axjs4Y9udsark+wr0i7s4bu3aC6hjmibqjjINZh8OW2TtmmUdhuHH6VxVMLd3R7FPM/ctLR+R8yGT5ayL2X/Smq3k7etZd4T9qb6Cvm6O51TZ1ekfELxLoekrZ2WpiC0gBKp5MbYzz1Kk1yWp/Gz4mLq1xHB4raKEMNifYLc7QQDjJTNZuus32HqeTXCaiT/as31X/wBBFe3gKkpTcW9LHn4mEVFOx6ZH8avigf8Ambj/AOC63/8AiKmT40fFDP8AyNw/8Ftv/wDE15hAeasp1NeykjgaR6Wnxo+J/wD0Nqf+CyD/AOJqYfGb4nf9DYn/AILIP8K8yX+tTjrVqKJZ6Snxm+JvfxXF/wCCyH/CpB8ZPibu/wCRqh/8FkP+FebR/eqUfeq1CPYls9HHxk+JuP8AkaYD/wBwyGnp8ZPiWf8AmaIP/BZDXnfamxnmn7OPYV2ek/8AC4viXj/kaIP/AAWQ0D4xfEr/AKGiH/wWQ150pPNOBPFP2cewXZ6KPi/8Sif+Rqi/8FkNOPxd+JX/AENcf/gsh/wrztetSZO4c0ezh2Fdnfn4u/Ekf8zWn/gsh/wprfFz4k/9DYP/AAWwf4VwDfeFD9qPZx7BdnsfhP4reK9Qs7e1u/E0KXo1KOOaWS0iUeS6nHAGOq9fete9+POk2l5NayawWeGRo2KwqQSDg449q8b+DwDfGW2iYBkazJZT0JG7BIrjPFyKPFergKoH26ft/wBNDXl2cqso3eh9DNU6eGpT5E212P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20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ez0+O5sfMwwcE5I9PpUBsZomzjeB3FamgsBYNnH3iOuPSrcMUhI6E92PQfSvAeHjOC7nuqtKMmYcg/c4rnL9cSGu8u7aOSNt+xiAMlAQRn9K5PWNPljYsn7xOuV6/lXnvDzpvyOuNWM0YOP3yfWtOMVnkfvk+taUdXBikiVBU6LUUdWI6q4rFyxtROkreYieWhfDH73sPeqHiO+NvoktpE6mWVgxjTZ5zIobJQN9efaqGsa1qGn3sCWFnbXMCOpvWmm8vYh5AX+82BnH+NYfjP7Fq3iNtSt9PtZjAYXiuAok8tHBwqr/ABZP5cU0hEUfhoGK0j0uc2DQoty4g5R5WX5SVPp3I9cVyNjrA1fU7Pw9H5scy3dziHBKQlgNxB6HHzY9sVr+K9kNodQuLy7fVZYIzDErKxVT3IAwnAGAB+PNedWq64k1rOLWVZGZ5S5z86ZIPze+CeeuK1o0OZN3/r9SalVprQ9ZvNFi0meKG0AvXhy7pM++SIhQVGT91MbiQORiu+0DUrO+0q0tLW9guDZwiIrHKrlOTwSK8506TSLO3h1WDUmtXMMZdTOgIkON26I8EYP3hyO4FX/C3ifw/wCH7zUBcTaLE8/nPNPC+RcEEFPu52nO7gDpRDCVHtd/11FOvA9Lu4Ps83l+Yj/KDlTkcjNRiuF0L4qeHjYu2uy2dvdK5AS18yZWXsc460+5+MPgyH/VR3M/+7blf5kVusvrPoZfW6a6nbmo2Fcx4S+Jnh3xFqE1rHZS2SRR7zLcEBTzjHykmusivNFuP9XeWxPotwAf1qJYSpB2e5SrxkroqOKj2+1ajWcbjdHI+O3AYfpUJsW/57J+R/wqfYTXQPaxfUk0aOaOzKSROhLnAZcVfEqt+5RyoXqw4JPtVa8hlEgaGdScfT+VVGmnjP7yHI7kd/yrt5eRcpzp82psiTyVl+WQlgNmQDgn071n38Kq7IMn1GOh9KhTUI/lG5kcH7zEnAqd54rlCflTafXOfesnqXaxxviCMRaoijGdqk47mo7qVobOeZMFkjZlB6ZAzUniVv8AibJlsnauT+NV7whrG5H/AEyf/wBBNcDX7x+p2fYR4+fin4ob7i2Mf0hz/M1FJ8SfF8n/AC/xR/7kCiuJH3j9alBr6pYSgvsL7jwnXq/zM3tR8W+I9Qjkiu9UkkjkILrsUAkdO1UbfW9WtljW21G4gEWfL8l9mzPXGMYpmhwW15rFpa3bSrDPKsZMWNw3HAPPHeusk+H81xqTwafeRrHgFBNknnsWCgZwM4HatVSpx2iiHUk92chLqF/K26S9uHJGCWlJ49OtVy75yWY/jXb2PgOOZo3XUxcK2W2RxFW2AlWY5OQAwxxntnFa9l8N7S+1uHT7SW8k8278gLgI+0jJkJOQUUA8gc5HTNNtJE3ueZ5JHPNGa9M1Hwj4fOu3NrPqEsjxHO62ZBEyebJEqquCePLUk5JwTwa881u3js9VurOLaVglaPcsgkVsHGQwAyPeqWqBsrbqaWpMn2ppJpiO++DFoL7V9QhPk4+zg/vSQv3vau91HT7Wyikllt12opYmC4OcD2K15/8ABuG5m1HUltVLP5C8D03V3N9pmqrBK80bqgUlvpXxmdYmdPGcqkkrI+oyqhGeGu+7KNjrmkeYBa61dWcnXEilf1BrYXW9Y2jHiy2Ixx85riIY7eW5dJZI40KjLEZA60gsdPx/q1NVGcraMuVNX1R9C+Jrf7P4enuLXAmjQMhXCk8jvXI6Z4g1NMrfQzKo7sFf9VNd3r4VvDrnA+6On19K5FIJpZMpE5yeyE11YpPmvF2PPwrXLaSuWE1W0uh8yqSfwP5GlYQ9Y5ih9DV2z0pnUGZCo/2kq3Jo9uqEFM8HgcVyqpUW7udXJDorHPXdkLlg00YlYdHU80yXR91lcSG4kQeW2FMee3rmtPV7MW9hB9nlMTmRRuUYyCeatASHT5Y2lc/u29PSuiMIt3aOec3ayPjuRQrsPc0oxilucCdx/tGog3FfUI8MlileGVJYmKujBlYdQR0NX08Qa0ocJqt6u/G/bMwzjp0rKJoGaYGpZahfSOlob+6WGRhuUTEDrnPJx1PetW8W8s7eT7HfDy2VVeV7pfMwB9xcHp3x7Cuct5JIJkmhbbIh3K3oasXeoX11CIbidpIwdwXAxn1oFYrmVmIOaYWpCCKYxNMB5akLcmo93FOVS1IR6N8C9TfTdX1CaJ0R2hSMbuhyx4/SvTNa1XUrixuI3KYeNgcD2rx/4Y+XDPqE00UD+X5TJ5zYCtlsHoea7q51yaRdubPaRg/6QTn/AMdr4nPMP7TGOVuiPqspmo4derMG0suJd/mZyMYXIJ9/Spfsbf3TVltTEaFV+xr/ANtCf6U0a02P9dZ/kf8ACudSlY7W43PoTWYUu/D7W8hYrKgRv4WweDg1zvg/wpY6JfC6s2nU7CoVpmZcH2NdLOf+JKhOcYXryO1R6fnI5H/fJr08Uk5JtdDxcM2oM0L8yLpk0meQoI496rzcqfpVrUudEueckR9gRVeRfk/4DWEtjWDvcxddGbO2P/TROce/rTkXdFIv+yabrn/HjbH/AG05x7+pqa0GSw9a6IP9DKSPj+708+e2Z15duAvvXVeHPhfresaet/8AaILO2cZikuSsfmf7oLDI96Z4Rs7G/wDGNtbXjKbf7QTIDwMAkn88V1virxbd22pzQ6dfEHOECEFgBwAOOn0r66FPmV72Pn51HE4fXvAt9oksaahKVWUkJIiB42P+8CRWdZaB5115M1w0WOpKVq6t49FnauurX0fl3TfM0nr149PXPtXN3Xi7w00rMmvRMxP3jkZFElFO1yVKTM7xHDJYa39kguXMWFIO0AnOf8K9/wDCXwW8P6t4f07UpNc1Em6tY5iEWMDLKD6e9fN/iDXtEn1LzoNVt5dsabWyeSCcj9a+k/hT8XvAdn4K0jTr7xJax3kMHlvGAxIwTjoPTFc9/eepd3ZDfE3wa8Pab4f1O8g1G+ae1jDp5rKFPPIOBXlsnh3To3UuZxGVyfn5NeueOvid4J1/Q73SNE8QQ3N9cBdsSo2WCtuPUegNeI3uoNcXOeCoPAPOa6cPKPs3zK7uZVlNzXK7Kxq2/h/SNqSMzEZLFWmwdvbpXc+BtN+HF5qUOk6po4aaR/LSaC8d9zH7uVHr3x0rlfD+rXSWhSK6022+Uk7bNGcD6kVu/B2Y3HxT07zpDOPOdshQgJCMQ2AB0PNS5811Y2dPlSd2ek+M/AOh+H9Khbw3pwtbiecLK4YuWUA4HzHHU1wmpW5s22XzID/00tQR+amvXPi/dXFrolkbeR42e52kr6bT1/KvIfFur29nopvtZunCbxGH27uT0GB9K+HzeOIeLbjZqy9T7DKKcPqfPJ23IINJsdRU+S6DHV7diwH1U81KPAt+wDJf6cynlSZsZFcbpvjPw2uowrZ6wYrlnCo3lFcMTxk54r2a3/0m3juJLSyZ5UDsyjgkjJIx2riVOvF+/Hl9TaU6T+B39D0GKQSaKCu3IUZKHB/EVJpsgUjJxzVa3GdCAYgnbwGXH5Gp9PjbP8fUjrXq4p6x9DycOtH6mpqsgbRbnBz+7NMYfIPpWZ4n1KPTbGOCWO4kN4WiQouQh2k5b0HFaAfdEp/2R/KueUro1hGxg6//AMeVu3X505wfX1NWLH75qvrgzp0L/wC2vODzz6nk1NYn5jXRDb5IzktT5g/s/wA1p7aNczzOwVicck8CsvSl+y6igu18qaGTDrJkEe1enazpfhjQZS2o640s0jmRIo4CWAz69APc1554x1CDUddnurZGjWXDbHcMc45ORxya+qhzNe8jwXJXuZGrPZ/8JJbeZDBNEQxCnAAIIxj34r07TfGVq2mR28nhTRhOFA842abm44/h259+K800xYLbXLb+0YJJlkjcRpGVOWJTqTkDjPNe06dp1nFZJLGr2VvsDG2t5AzOf9p8foK6sPSxcpqVGzj57HhZnKLnJSunbvY5e/u5NReIL4biIclIzHYKAW54+714NUVma3VhLosdsOm5rEevqF4rR0W8v5fH11rRF7bafGirFbNMSjNj73vjn8Sa7G51W3uEdlR923LgZ4HqCOlfWwlWS5XFJry0Pi62EpO04VZO/meVvrGm/wBp2lszQxBnbcwtwGQ7WxztHB9q526t1a8YQsqZOVBPH516LqFna6x4i0u0kupo4pLg7mDDcmEY5DHkYxWRc+CdYkN1dW5jnijnIjkcEfaFxneM9s187mUnHEOM2r2vorH2XD1N/UuZXtzNau/RFbw5pWoXM1sbpbaztQ+2S6LArg+wPJr0n4O+E5LP4oTXQvLa9traKRo5Ym6k/JyvY8mvPPDvhvxFezvNp2mXrxWtwIruNV3KcjkDkA8Y4PtzXq/gXw/rHh2wnlu9JvhPdymYyxruMa/wghSSP8a8arWVO59PTpOqkm7HbfFCGK5060hba5WYtg844rwT42Sf2f4NDJ8g+1oOPo1et6/DJBeSalcySeZcIiNHJ1UgE/hnNeQ/H2C51DwdFBZQPPI17Gdq9cbXrw68oPFxbemh9DhIVIZfJLfU8JGqeZqUXmCGRSykHAbrg9fWvtLw3b7vDumtjraRH/xwV8q/DTTILPQY4dW09YpXvmLefFyUCnGeOm4fnX11oNoy6HYAYAFtH2/2RWeMrRqz5YrY5MPSnCHPJ7nQGHd4aeN1kCtEVYdRgj8xXIWvhuwi/wBX9qQ+1zJ/8VXdXgRdOlChSQp+62GrFjUyP/FjJ/h96wxcYtpSV9B4WTs2u5kXGgq3lTR3Vwog3OVaRnDjaeOTxXXK2IU/3RUUOnXk1pMIYXbfEyqSMAnHvWhHo18Yk3CMEKMjfWEcM0vciayrxb96Rh3sQm0+JfVgd2Dzj3PJotQ6seEP51pzaPeJbxp+6Lg84fP6nmqFtHM9y8ccbOyEhgozg11qnJQV0cznFydmfNPiy1uNQ8cX0kXywef5TPI3A28HA9Mg1FJ4a88OsDJIynBULg/UDvXoM3w98WSXtzeS6DduZppH+Rhk5JxkEjH5GrC+FfE8ENuh8N6tL5aAEbRgtgcnBPfPSvplVj3PIUDxrVNAtNUSK21uaeJ7Rj5RRgAOgHv+FVJxfxB4LXVr1oF+VCyryPyr0y6+H2uSCWRvDWuCeSRyWkiJG3+E/KDnvWNrXgvWrC28+TRr6CNT87yQsFA7ElgOc1pGcb6MylF9jxzxF4YfSNWa3uFldpUjm3vI2SGG4EYI4INdJZeD9S0e5W31eQQ200XmRNa3LMzgnocnjijx9NJNq9vHLvMlvaRwtvGDxuwPyIr6G8IaPY6hosa6tGl/GYht8yNSc8e+eMexrKTSbKpwTPPfhP4Q8GR+MbDUrbV7+WWIOTaXkuRv24wQevUmvoae1s7pE87a4H3Oen/1q8G199IbxQ9np6eVa24CQvboF2OOS2RzknjJ7CvU9F1H7Lawpe3PnQPsEExGGBYDCv68nAI69655Raep0xtb3fwN/SlfT77UUtI4ikpilWNHCc7drE9v4RVrUtVudP0m4v7wxK0agxpHIW5PABP1NZH2mFdSR9x+aFl7c4Yf4msP4pXPn+DLyC2bEhAbOOiqck/yrNotblX4ia+Tp9tdzzB08zYD6ACuWtPFGmphkvoRJg8GMN+hrE03WpdU8NR2F2YoXtbgYlLf6xSDx9eKlFoFXcbXejDJfIOffBr5LPak4YtwTtt27H1OTtSwi+f5m9Z+LrRpcNqZjHtbQH+a1sjxZDgY8RXYHoLeD/4muQtoLVSDcLLFgc/KCD+Rqz9r0D+KZs9/3Rrxqsq8n7rl8juUKK+JI99v1VrCSMyR7ipAVx3xXKJc3trJ5UlvESO6uSKWbX9PfJW4MpH91Sc1Tudcg27goXttb71elneMcIKVGfvfJ6Hk5dh3dqcdPuPSPDszTaLbSMoVipyAenJrRzxXDprl9a+F9PuNPijkaRsFG6kbiDjnjFS+E/E2s6nqX2W/0iW2T5vnK4HBHIP4n8jX1+AnKeFpylu4r8j5nFw5a80u7/M7XT445EZmQMQ2OauIiIMIir9BiqWkH91J/v8A9Kv12cqe5yybT0GlFPUfjSeUvvT6KXs49he0l3M7UGaJ9iHAxmuB+MBkbwDqW0gtiMjceM7xXfap/r/+AiuM+JRsl8HX7agJDbBQWEYBYnIx198VCSjLRG6bcdT4w8dq6+IrjzJRKzIjbgc9RXtun+NU0vS4/Js/NPkoshPBU49e9eN/E3yf+EmLQRvEn2eMhW645/8ArV6pcW+jyWqzQ+dDIYlGwD5WOO1dkUnJ6GSbR698B7HTdQstS1uXTrcXb3WFcDdsUoDhSelepi3gx/qk/IV5V8Ap7PSvBl9JeXUVvF9tC75HwMlRwDXo8evaIy7l1iwIxnPnr/jXNUcOez3HeXTYh8VpHb6DczRIiuABuwOATz9K8QsdRfWNKkEyoWuI5FX5s7OSAM/TFey+Lr2yvvDF7HaX1vKSo5jkDYGevFfOV5oGp6aPsNn4mRZZYTM8eRxu7ZGdrdOPfrWTpqbsvI6aNRxjdgNIg0Xz4o5meWRlkkz0HB/+vVaW5m/hn/8AImKZ4D1W8F/DZXEz3QuZTbszn7iojMAM9ehrr9R0q/edvsrW6RFePMUkg/liviOIYRWPlzPdL8j63Jqv+yJJdWcc91cMv+uXr08wGqhnus9E/wC+1rqbmG+tYw09xpYZBllChgT7gAmqB1ZM/wDH1oa/7JiY49ulebGg2vd1PSlUOljnmkXEcCqPrUYs5Jmy6uST028VpGa3MYkjaOTdwpOR/KuWupL6+maaC6tTAhJJE7kfkSc/pXFToTm3zafIPaxWx7d4Ghi/4Ra0R40fbuHK5xz71tpaWqyrKtvEJF6MFGRXM/C5mPgy13b873zuUqfveh5rqQa/T8CuXDU4+S/I+Dxmteb83+ZPox+SX/e/pXPt4wurzxpceFtJ0+Lz7ZN8093IUXHH3VAy3UfrVq4fWF06Y6Gtu10JBxP90rg/1xUGt6ffX9/cTXGg2dyILXfZTrLsm88AfLuBDKpJ4we3NdyONpXNW+u/EFjZyXRs7C+WNSzRQyNE5A5ON2QT7cUvg/xLpvijS/7Q01pNqtskjkXDRtjODWFDp95qEGn2mr2urRw3SyrdxrfSMsJUjarMDlgwJ5J7VY0G4XRdAt10/wALyWiSXZga1iOGTkqJGzyQcAknoDTJsrG9qn+uH+7XD/FL5vBOoDgcL16feFdvqmfMXPXbXC/FaVIfA2pyybtixgttHP3hWTdpG0F7p8gfFDK+K51bqsSA8+1enicLDbvCpPyDIfvxXlnjeOfVNZur21hl8tgoQNjcQFA6fhXfeHtb0e9ggtXne2uRGBsmjIBwPXpXRCcbvUzcWuh7V8HdDs/EHhW4/tBrhDBfs8Rgk2FSY8Z+uCefeupHwv8ADewKkl2gGcYZeM7s/wAP+03+QKy/2fwo8NX+x0dTdghlOQRtFeliuath6VSblKN2PnnHRM4XUfCWleHNA1W7tWmlmniCM8mMhQxbAwB3P8vSvmjXRatOs1gWLMPny2a+tPHx/wCKTvv9yvkWZlKZ2hTjqKqhCNN2irI0UnKGv9bGh4OVRq2nGabyEF62Xz0HkvnpXfTyaVPGun21/e25L7i7NJGX+jcfoa5LwBHZXEctrdNEWacNGrkDftU5UHt+HpXeNDNpcEm6C3a1xvixJlkX0GevPP418jn8b4ly5ex9RlElGglfuZE19aSItnYXlnO8Q2MHBZhj3GWz9axZLXWPMbaseMnH7o12Nxp1hcTFdQtLe6m4YYt1OwHplj3q8qWyqFCkADGN3/2VfPKso/DE9bc5C4sdHt32yalemQnmEzlyfwPNQQRaGbtobWOGSdULMQMhQOuevPtXXDT9JktnQwwq7jBOzG4+/qKr+H/Cuj2FwbtriW4u8cySEbUz6KOAK9Khj4KDWrl+f+Rxzpy5l0R6B8MZlm8H2zIhQB3GCMdD1rpi1ecWWtSeHbU26ahZvC0haNZQARk9Bg5NMn+JTWwZrjTgYQceduCJn8ST+lfU4fMKHIlex8/XwFaU3JK9z0vQmyZ/94Vqg1598J/E03iSXVZvJEdtE0YhIVhuzuycsAT+Qrvga9OnNVIqUdjyq9N05uMtyUGnA1EDTgasxKGrtiVf92uC+LmX+H+rqqliYRwBk/eFdzrJ/fJ/u1zXipxHod1IVyFTOMZ71x4mpyRlLsehhocziu58kTptOGikB90IqKKzluJ1hihnd2OAqoSSfTGK99e/jkxGqma4P3LeFVLN78jge9UvOube5vI/sht7mNd2Xb92EPcuCMY9DXiwzao4uXIvv/4B7LyuN/i/D/gnX/s3aXd6T4Pu7e8iaF2utwjY5KjaOvpXqQrz74HrcN4dvLm4kDvcXPmAiMoACoxgEk/54r0EdK9/Czc6UZM8DFwVOtKK6GL462/8Ite7iAuzkkZxXzbFY6DJIytJp74OIy4aJZBgfMSGGDnIAA7V9H+Pc/8ACLXeBu+UcYzmvnXTtHvrW/muNPt0VEfDwrO0chU8gkMCpyPTFeVmlZ05q07ad7HrZVRjUpvmjfU2NC8OWsEM5kmtY7W4YFkgTzenozFsH8K6iS+s7iZVhbCKmN7KxGfTHXP1rLjutNglEEclzDclc+WyBg3tkjj9angmeZmWdLdCDwJrdckdu4z+lfO4jF1a1Pln9/U9ilh4U5c0VYtRQzmfznS3IBOzCHBHqRgc/XNOazRmLFGyTk4uZQPyzxUYtYWHmCe1Q5wp2Ov4DORR/Z6HkzTE+ovQP/Za4VfodF0Txl5BhrdDjuEB/lUflXSPlfIwOikmmWckghBDsDtHQ1ctpJGX5nY8Dqa5qNkXUuYtxY6pcXJ8yZYExx5UIcn/AIFwaz9X0jZIrLufks8k6AsfZQCMH3rr4ABFNgAYBx7VTjZmJ3En95jmvXjNqSRxczs2XvgA8jw6szWDWa5i2q2eR83PJOa9WWuI+Gn+s1D6p/Nq7Va+vyyr7TDRlbv+Z8zmStiZfL8kSCnCmCnCu84TM1s/vo/93+tcN4+v2+wS6bb7d0i5nlaby1t0/vFv7x7AfWu41z/XR/7v9a+f72aa619obqV54jfyZSRiynDHHBrzcbNxTS66HrZfTU5K/TU1dDnkX7TLprR3Us0ISGWbAMpQ8hf73U8nHNUNIsjfTXEF89wJ/M8yW3kYRMT6sD94fmKh8TO0fh1vLZk8u7kZNpxtIY4I9K0fiC7jwto90GYXAkjxLn5xleeetePKEVJRS+J2+492Mm9TqND1nUvD+jyHT7JjFLcLk3LPIxBwoYE4AX6mulm8XapbIQ+mwXEzACKGOT52b1PZV9+1cXoMss2iXnnSPJ+7z8zE/wAA9allJHhcSg4kkaMO3dgSM5Peub+0a9O0IyskYzwdGo3KUdTe8XeKItW8PT2P2Z8iSIXRiYkKm4biDjkdRke9czrdna29m2p2q+SYI95WNvldByQPQ4/A9wa2dR/d6jowj+QfaDH8vHylG+X6cdKzdSUf2dcQ4HlC/RNmPl2lkyMentWFerVxLjOci6FOFFOMEZ2qxx3UbWqoZZlhW4hlaDBTPTOM56cjGKmdNpgEbRJbTRjndvRJe6H+6PToKt6qAviKYKAB9iXp/wBdDUUoC+JrdFGFks2LgdGIYYz61xNRUNjrUnfcbcaXcR27M0RjUjDPC3BHuBnj6jFUV0u8ZQ0c+nlCPlP2thkduAau2csia28KSOsXl52BsLnPXFSTWVm0zs1pASWJJMYpU7XaQ22f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AutoShape 21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oi/eLx3qHxEu3SsjIzMuR+DVsmFWXjg9jWf4zuEl0eFPsscDxuisUz+84b5j718Vl7vXj6n2+MVqMjlR0HNWdP/1zc/w1UX7tWtOP75v92vrrHzNzRycDmrGl83D5P8NVGqzpX/Hy3+7UNFJl6bj5s9OtSaf807YPG2mydMVJpy4uCB/dNTyl3LzDKn0qawQGU9PuVEV+U9qs6cv748fwmlyhzE5U/Sr+kR7pWz/d/rUBT1H0q5pIxK30pcocxqKO3pVmzOGI9qrDpVi0++fpRYlyLg6VYtTlj9KqCrNp94/SixNyzXH/ABDnjt5LWQrl9jbB+Irse1cR8So981kf9l/5iuPMHbDyfp+Z1YHWskca0TN856nml8v2NXNvyD6UzbXzdz3rEQrM8YHOkICOfPXn8GrQlleGJ5Yw5YA4CDLH6Vi+I5pJtITfb3EQ85cGSMrnhvWuzLYv20fUxx0v3UjnR2q1p3+ub/dqqvQVc00fvm/3a+sPmjpdC0ePVcxrqEUMwVnKNGx+VRknIGOlOttNkiut1vvuYigxIkTAEntyBT/BtxBa6q8lzMkSG1mUMxwMlCAPzrb026tbq90q3kvj5UOm42LMUUTAthSR07VLKuZLWlx5piMEocdV2nP5Va0+znF40RhkEm05Uqc/lXS3F5FHZEefDFciweMiOYsQ3mAgbiSc496dpV4ZIbJRJHPI1qyThptkn+syMN1yKQ7mXDp0821Y1BY7vlzhvlGTx9KlsbORXRsAlwQEH3gQR1FdHbSWsFzDGt6JAs82JGbn5owBk/XjNR2sqw2UUc04+0hJhnduKsSvf3GRSFzGfJbyRttdCrehHNTWMMiy5ZGGRxkda6NYrOysLWOWRGuHmRyc5I5559MVW024YtcbpldxMrRiRuO+cVFNNq8uoSkuhVMbLwykfUVLaL+8P0qxfKAVKs2WHzIX3befWo7UfvD9KuxNycCrFoPmP0qLFTWn+sP0pWC5YFcn8QE3PafR/wCldbXJ/EE4+xn2f/2WuDM1/s0vl+aOzAP9/H5/kci3AqLNSH5hmm4r5ux71xt3EzRusf8Ao9zj5SeBn+n4Vymvzal9kNtfhxiRWBJyDweh6V6FIpcbXAmHo4w359DXnHinUZJ9UnsUkzaRFWjUjkHkHNejgY/7RGxzY2SVCVzLXtVvTf8AXN/u1UXkCremD963+7X1B86a9haz3lyltbR75XPyjNX9FsbqTUZbdYW8yNTvB424POSelO0e4sLPTJzN5r3Fx+6xEQCkfBJyfXp9Aa27e+06+hljSZrea4RFkMnOWToWI7MD+Y96TGVrixuLeLzGVWjzjejBgD6cdKs2FrcR+XcSRMsUoOxj0OKktLW1j3LdalGEfAKwktnnqePr+Nalpe2F1PPF+/iSVAIw+Nse37vTn2/GkO4v9mXnH7nkgHG9c/lmn2WnXUkwfyyqISrBiBlh25qe9hiuLtplvLdVYL1Y5GFA6Y9q1YJrS4jHzRPtcgGUHJG1Rn8cUEy1Kb2k6o0hjOxcbiCCBnpUumQSSSsUQsFXLH0FaEclrFEyjBDONyR9CuCD/OtHTNOVoHNpJ5kYVt5BG4sRwMdf8mmkRKdjMEMnmeXsO8dRUttE2/oOnTPNaTWs3kCP7Pc+a3B/dHcVH9KdaadKz/uoZDxkMwwT9M0+UnnKZjbGePzp1r98/StGLTppJUjET4wMkoMKD6ntUa2hS4ZUSdlwdreWfmHrQ4gpkdcn4/jaT7GFBP3/AOldiEjJ6v8AlXPeNbNJYbdjJKoQOx2gcjiuPGUfaUZROvB1VCqmcQIY4wA53t/dWn+XN2sxj/dFXYwsQxGqx+pxuarQtiQD503P+1XgunGOyPdU2ylbS75kDL3ry7Xk26jcNtHLde/Vq7zSrtGvYUEh5cDBrB+IFpa28kbR2yxSynczAnkZPbp1zTwEv9ph8zTNqTjRfyOSTpV3TCPNb/dqooFWtN/1rf7tfUnzBpKeKvaUf9JP+7VFQMVf0n/j4b/doGatW9LP+k/8BNUxVnTDi5/4CaAZsA1q2Fld+Usv2WZoyThghI6DvWBPMVjbHXFdnFcX0cEOmxzSxCOCOVlDHB3qCOKTdkS9yqqyLw0br9VNbOg6l9h81fKJ345zjGAf8azzbTSH5xuPuKcNJWRkEkSfMwVQwHJPQD3qVOXREyjHqzpW8QQ/ZBbxxhGAHKuBjp+Pbv61MniKF5d/kktkkkyDgZzisAeE2YbjpwP/AGzqvP4aiT5f7NjBPH+rq+afYy5YdzsrbXLS3gSZoxJJsZIlMgOB3LfWq1vriea+5GKMc7Q4xjaox7cjPFcyvw3vQADp8ZP/AF2FKfh5qEalo7MJgdROBUOdT+U0VOn/ADGsHXf1HXpmsHxykstikcSsflfO1c+lULHSYbnUTawTlriOQxkGVxhh2zWg+m6jY6tDbyXciRzIdyrMx3YNZOTqxaNklTknc5m88+Jp3FrIEQ/MxXAGelSrcfKPpVrxcsieHdQmMkrqpG4s5Y9fesa2fdbxN6oD+lePiIKEke5Rm6lPma62/BHKaHcudYtFIU5lFanxS1CLWdJs9S+wpZTRTPaFE4BVOjEep61gabY3VnrWmyvCdjSIWZeVUk8An1rV+IYWPw9axopAN27c9yVFcuWpqtFPv+h6vECg4KUX0/U4Lc2at6ax8xvpVUdKtad99vpX1R8YaKscVf0hj9ob/drPWr+kf69v92gZrBuKn01j9pP+6arDpVjTv+Pg/wC6aaEWrp8IT7V6v4d1XSpJLma6hSSf7FaKAw4XbH/WvJL8/uW+la093/ZumT6iZVIkghXaOo2qBz+dVDWcY92Y1k+XQ6jxD47exkKadY2Mjj+ExbjisnU/itrlm0R+wafGqsG3vAGCt2xtGQetcbfahBJ5pSMb2wAwIXqDz1+n+RVr4S3ttc61f6fPA13FKFcC5G3YQT0619Y8DhKeGlUmtUfP0K+JqYpQXwnoenfEbxTqNpJNbyaZF5S7iJlI3KehAx0qHw/8VNT1TxVHo8psZIZIJN+zaXDDjt0/GtG9jSG6lgbS2kRoVWNo4jIuc9C3/wBauc1my0fT/FunNFZfZtSnWQIVUbduBu5HHp7185UnBX09D6NYdOPmetyeGZXkZ/7Yu13dcAc1NFoM0MTKdWuWXYVwQPSsJvD3ijzXkTUosuecytj8BjinxeH/ABNHE6G/iKMjcGViQSPcVgmcXyOI0iOW18czxycFrpGHPUEda6vxF9la7hRZAby3kw6g8hXGR/KuPvZpLPxy/nfeCW7gjuAMH9RW3rryHxfvz8skER/EGQfyxXBh1yxlHzPRxF5SjLyMDx1eLbeAtYjQKHklGWYdh/8AXrndN+bTrZuOYUP6CtD4pxTSeENQht4/Nd2OFBAz371leHnV9A058Y3WsR/8cFediVeS9P1Z7+Eivql/736I888NDxVqGtafPeW959lilVmLJsRQPapvEl9f30Ttd2V1ZxRXLRwrMRhwOrDBNd8Jp5G2h9v+4uP1OTXmWq3t9PdG2u5DIPnlyepPmuv8lFZZdBe1v1Ns5xbrwT5bLyKY6Va0777fSnQ6dfyKNmn3rZ6YtZD/AEq5Z6VqUbnfpuoLkDGbSTn/AMdr6A+Y5k9hQavaP/r3/wB2qVxHNbvsngmhbriWJkJH/AgKt6Kczv8A7v8AWmO9zXB4qxp3/Hyf901Wqzpv/Hwf900DJr//AFL/AEqp4tkki8JXlwD1hj2/N6Bfyq1f/wCqb6UmmaSPECjS7ySaK2vNse9OowB0zx2pxSck30t+aX6kTWl/X8mefprGr6jELayt98oUMAjnd8vcZPXmrvhbU/EXhnXrbWtWtpxaSEQyu5Bwvb8s16LP8GtMXj7RqZUdxKg/9lqDXPAmk6fpcUd3Y6xeoGUCaN03RADAGAnI5/SvblPng1zWR59CrGFWLitTqJrdbhJNZh1a3FrIPOM5vHDRjrgDG3H1P4V5zZeLX8UfFu3khctaW0MscB/vcDLfjVHQYdMv/E1roc+i6gIC7KVa+G3IB+8vljjiul0/wNpnhnVE1Ox+2CUZTDzKy8n0Cj+dedKk+WUm72R6+Kx3O40v6se0vceNVJ2Ws59vlxj86fDceMnLrNbXAQxn5srwcegqhJ4y8TpIyjSbgqG+U/Z2OR+VWrHxb4gl3R3Gl3CMYyQywsVzjpkgVp9Uqr/h0fN3hZe9I82+It9c2cOk69FCsk202s8R3ZOJBnGARkZJ59K7HUpPN1DSLhcHzEbJz1+X/wCvWVp/iSxt9X0/QJ7edrm8BmywUqhfJwR1P1A4703TNZsL7Wjplv57S6WzAlgAGDMFPTkY4xnGa8ppRk33PcV3FLsYXxjtby78H31pYxvJcSlljRDgk+1Znhm3vIPDmmQXEEsc0dnEsisOVYIAQfxrpfiBLLbWiSxcOszY4B7ehrIg1GZ4I3Pl5ZQf9X7V5tdpVLHu4WvNYZU7aXv+CID8i+Z29TwK4+bQ9bm8ppWtpdLfUdlu8SYkUyNzuPcZxijU/E0bPthY3L/3icKPpV++uvEVh4Lk1pNXieOJI57ax8hQV/eAZJ6kZIP4VzZZUi69kLNoSjh7nbaxrWq6Rq91pxmxJbzNGABycHj9MV6v4V0/UI9KtrjWbp5LrHmFSxxGD2/LrXyZF8S/GH9sDUZLXTp75ZAxaa2Y5YdM/MD+tdNq3xk+KMuj3CXemafFDJGVklSzdflPod/Fe4oOUuWrPmV9NLW/z/A/MuGssxuFqVatSs5p3UVzXSXn59Pv7mt8e9UfUvElnLgeQbXdAcHJTzGGTn1Kn8MVyOhf61/92qWt6p4l1y3tNe8QWcVqJlW2s40QpmJF4IUkkDJPOea6vw94D8SS2aXbeRb+amRHITuA7Z9K1k4rqfX0IzUEpashBGKs6aw+0H/dNaP/AAgfiT/ntZ/99Gp7PwR4ggdpJJrTaFOfmNSpR7mruZeoMPKb6GtbwFJjVdPXhgkoIUnA5Fc1cXQe3Yn0rtfBwRrfw+vCnz5CxxzjiuetWVOpCL+07fin+h00Y3pVH2X6M73VrjVp4HFnY29rJtIVxcbue3WsGd/FitJ+9tAGZWBaQHbgcgDHc12twYo9oidZQevy4rOuwsit+7APXivbij572luiPLtY0DxLfXpuY/7Pt34+aNhnjvnHXpVmQeJ4UtxqjWM1smA7o/zkjofc12sU1kNL1OSaVIvKyoDOdzNx91RyelYeozLNpaS4PEqhgw5yGwRWOJklSn6M9ChOU5wvFbo7k/ES0XzP3afKcKC/J9/ap7L4gWN1K1v5e2TYSvOQeK2W1PRF3b0h+U4yUXn6VNZahpFwzLCsQYZwDGBkDuKw+v4J6K3/AIEW6ErN8r/r5Hicl5dN480MrqMUUUsAJhI5+YklT8vVu3zCmeHbi8bxzrsc+pRTxb1KQqDzh1GR8o+7nBwT1FW7u3Wfx9pF4ulWjkxkpcM+HC7myQNw5Xt8p+tUvDsElv8AEDXpm0e1tVZlLXCNlm+ddv8AEfvDJPyryBXNGvzQ0XQ1dLklr1LfxCjaS2UbSw85hgdTxXP28ZWCNdr8KB932re+LUskelSyRRiQiRsLnGTj17V5qnjORVCtY6uCBg7cEfgd1eFiaidV6nt4aL9ktA+GmkWOpeJEt72ATRCJnKN0JGOv517IdI01ht+w24TZsCBMKFznAA964L4a2/l+JN2xR/o79Fxjkd69MFTkMpQw/OnZtizqEKtXkkrq2zM46JpJUL/Zdlgf9M+fzzmqt74c0FYDO2j2TOpBBKE4Ofc1uiq+q8adKfYV7Tqz1fM7ni08Fh4yTjTS+SOK8u21Px9pcV1Csq28UssasOFYAYOPavQFZvWvNvDcm/4kQg/w2kx/Va9IWp3SbOiSs3YeC3rVbVZGSxYg4yQD9M1YFZ/iGTy9Kkb0INNJXM3ex4cZg1l9VrudDkZdL0TymdHLt86MQ3bpivMI7r/RB/u12Nvqmow2tpFHp995MEayQXNtbtISxALD04IFZYyN6lN2vZ3/ACOjCySp1E3urfmei3zarGqMuoX8XOD5k7jP4k1ANRvrWWEz6lfSK8qoQszk7SQCetcTceOdSuJEt7qfW5GDDaktgxIPrg1PYeIr+G5WY6fqkzqxIMmnZH5V60MdR3af3Hlywk2uXmX3neeMdVNh4l0/TxrFw7NCwdc7fcE4xz2/Cud1TVZpriG3e4lliMnIMpIP4ZrM1rWLrXLhbi80nUTcKMLMunlWX8arWenXMl7HcPFrDlTkK9pgfpzXPia8a1JxSd2ux0Yen7KcW5Ky8z3ud/B6tIJrZcx43ny3IBP86uacvhiV2+yW8YaPOchhj868ofXNekORosi+/lNT7bXtehf/AJBLrwRkxNXkxw9RNfuofcjpdSm1b2kvvG+JtGhVIvFmmxS3F9ZqPJtkAYHDnB4G7gHO0HnFR+GtCSKOTxRdie3v9QA8y2kAAjLOCe27naDhicVp6PcaVJpuNStbu3uk4IAOHHqOKRdU0uA/8e92qEnDPCwGe3OK9CMYKCUmkckpTcrxi3qZXxMHnaUQOT5rcD6V5kLSbH3f/Ha9J8WypPpyybWw0w5ZSMZHoea5g2q5+8n/AI9XwueVHHEL0PtMpivY/M0vh9JbzeIi0UTIy275+Y+q+oFehVwPw8kjbVnGHVxAeH+9jI/2RXeZr28jVsIl5s8rNnfEfJDxVXWmxpc30H86sA1T19saROfYfzr2HsebHdHnvgyTf8TCPSyl/wDQkr1FTXknw+ff8TZ/QWEv/oaV6ypqtkhS1kyTNYvjSTy/Dl1J6Ln9DWxmub+JMnleDNQk6YjP8jTT1Jex88C4xbYz/DX0L8NooLjwdZiXGcf4V4bYeEry90mK6ivIFaWPcI3B/nXunwtVo/CNvGzZKMUJHTIwK0xMXGpC/n+hxYPF0cRCpGnK7TV/xOiXSrL+8fzNSLptmP4j+ZqwrH3p+TU3fc25V2I4bKxU/M+PzNbemt4fgX98qyN/1zNZGaRvun6VaqNEOkmdONQ8OAcQJ/36NB1Dw6f+XdT/ANsTXMg8daAfeq9qyfYo3bqTwzOpzAUPqsZFYtxaaaxZYvmjPBV0OCKbkeooyPUVMql90VGkk9GcX4/s47W0tVhmYwvcqAMHcvB/MVjizUjO6X8q3/ifPHb6FFcSthIp97EckAKa8hbx1EWJTTtUdCflYOeR69a+PzjAfWK+jtZH12U1JKh31Oy+HWpWLa21pDeSAmFjHBKQvGR91cCvRAa8ZsiTrmhSEneNSQBu4BVsjNeyL0r2MugqdBRj3Z5WNm51bskqh4jbGjT/AIfzq6KzvEv/ACBJ/wAP513vY5Fueb/DI7viTen009//AEZHXramvIvhZ/yUW/8A+we//o1K9bWql0JW7JM1ynxabb4A1M/9M8foa6muS+L/APyT7Uv90UR3FPZnmljcaXJPo9jJcTC/tIA6RLkKT5WTnjnjNetfDX954VhkdRl3Zvz5rw3T/wDkosH/AF7/APtua9y+Hf8AyKlr9P6CujGSvUj8/wBDwMloqmp2bd4wevm5HUKq/wB0U/an90U2PpSisbntDgqf3RSkKFJCjpTDUVwzCNsE9DRcEi2Me1OC+1Zru424dh+NOaSQJxI449aLhY0cD2oPSuRF3dGcg3MxGG48w1M91c+ZCPtE2Duz8554qXKw1Eh+JyxnQ4jJ5Sr53JkHygbT19q8yB1gACP+yWT+EreqAR2wNtdv47mmfSUV5XYbzwWJ7GuFW3tyoJgiJx/cFfM5nXqQxHuvoj6bLKcXQ17n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2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qLe4aycRTSKj/ANwng/Q1rQ3VvKnE6e4J5Fcb4/t73Qtfm066RLmAORGXGcjt1rNtLyEkbrEY/wBmQivl+ayPYWp6OIgwxHOuwnPXvVyGNn2x7InJPGSOv4152l1Z97GRfpMalF/bbgFa+X2WXNRam90XdrqehzJC77r238x1I5MpxkZx39zUcFtp9vK89vpsUUrfekRBuYe561wguz1R9YH0DGlOoTIf+P8A1OP/AHoP/rUoYehHWMbFOtVkrOV0d7M6tFvMEgQ8BtvFYeoWrTXYxH8m4HmufGtzBPLXXLgL/deIY/lR/bd0Dn+1IT/vQn/GtYwpxd0Z80mdO9pBNOFSCC334B2jauemT/M1ma7BBvZI440GeiMSOPQmsr+27vfn+0bRu3+rI/rUF3evJh5NQtQzdQEJx+Oa20kib2JI9P8AMVpudgO0D19TVxbhNN01jtJY5A+tNS6iay3Qv+4jGMj+I1y+v3F5OVUgrFyVANEY3Y76XN6CNRGbq7ztY8DHLn0Aq5bwNNKtxdAZX/VRD7sY/qfeqdkz3CQ3c5y5jGxeyDHQVqQ/dqnIRHetsgkk/uoW/IV8vN807t6uT+tfS+vTeVpN5J/dt5D/AOOmvmeHkAmveyeOkn6Hm457Hs/7Mlt++8a3i4DxeG50QnoC5A/pXsXhLTobaw+FmiPtcRpPdHjg/OzE14/8FSbP4WfErUlYo32G2t1YHBBeXH9a9psQ1r4k8HQk8aX4OkuH+phYZ/OvpJR9x/19n/gnmRk7/wBdz5i1j97rd9Lwd1zIcj/eNRBeKTcZJDIerHcfxqYLW/Kc7Z9CfH9be8uLLVLJZJI2OJW2H5Tjv6Vyngnw/qHiS++xaXD5sgXc7H7qL6k17h8SrGPSLIyWUShJRtKknjkD+tZvgjSPIv7ZrPFuz8loQEJ474HNfl81GU0u59TCTULox2+GttpFmtxq11G7nohOST7KP/r1VWytoPlhhVV/2VArv/E+j6pd6u0ixI6cKZGl5I9cdvoK5zxoI9B1O2h0u6kD/Zg0rFRncSeeRxx6U3RlzSUVojSk3UaV9WZsdgZB8mm6hIPVcAfyrPfw5L/bY1AyaykW3BtPMiMecYz6+9Z97qh1Jd1xq07delwV6deKqrcWmno139uYJGNzF5d4/wDr1uoOK2uavCz7nST6KkkZ3W14R6SW6uP0Nc7qHhmylcqITE/rHlD+KmtXStcbUo4Vj2xfaFLwt9nCFwDglTVbUtY1vS7xoXmW6jDcxzruH+NYTnBO0lYmVGpDrc5XWfCWqWEJukha5teu9F5H1FYKQ7ldhXvvgrVo9QtJ7jT0VLmCMyXFhKcrIg7qf8mvOPEml6dd6vdXysumrcv5n2aMjYn04q4LS6Zi5O9mjGsbcjSrfcpMeCVUdXbv+FYPiwSLcQ5kYMUOQpwBz0Fd9ciFdMhW3A8pF2ofUV5b468SaJa6oLabUIhNGmHQclTnocVVPmlPlii20o6nc6apWwtlJyREv8qk1XV9N0e087UbyOAH7qk5ZvoOpqHRL2z1DTre6sLiO4gZAFdDkcCvKPGMgn+KmoQvvbakaKB2winjPTrXRhqHtZuL6GVWpyRTRr+L/G9zfafcwaba+RbNGytLP99gR2XtXmES8iu+8QWsdr4euWWEK5QqWbk8+9cJEMmvpsDTjCNoo8uu3JnrPgeZLb9nzxm27DXWrWNsPfGX/wDZa9j8V6hDY+I/EzF8HT/BawR8/wATRx4H/j9fM1hdXC+EDp6yMIZ9SWVkzwWVcA/+PGut8Y6peTXVy8s0he4iWORi2dwG0f8Asor2eRO13/Vl/l+JzSpNRb/rqc1DjirIUVXgFWx0Fbo4ZPU7j4N/F/XvFGm3uj+Mb4SRooazuZjyW3fMpY9sdz6V6f8AF7xDq/hf4Ry6/wCHLiSG9UxCK5hjEmxWblu4xjvz1r5D+GLfb76DSZCNjybGLcgRnrn2qz4v8Vap5t54dh1O7XRoJmhjs1nbyQFbsmcdRmvzyeDUq/NHS2p9R7RRpLzPsf4P/EnxDrPwYs9f1S3XV9b+0PC0ZAgMqBsb+mOB3xg4rD+IXiyxQy+Kdd8vSrRo448FzJyOgBA5J9AK+W9H8Z6ppujQW9ldTCFY/L2q2MDJyB+daB1y+8TaUfDd5fvFaXzK0rSZcqyncuB26dfc1MoVOd81uW/zNqDhD3o72PY5de8Lto8Orrd6ddRXal4/KjO91B5GMcHJwc96xtYutL1jwLqOp6PJZJPDtnlRiVlUKcYweO/b1968I8WbtDkGi2U6zRWfymeNjiQt82f1xVLQr+78941fKSqwdf73Gf6V2RpXV+gnjG5WaPSvCPinUR410Vo5yzR3I2AkkMAPu4966nxD8WNVu72S4vvDMSuTkiK5A/TFeFW2v3mmatb6hpkzRTxZPzKDtOCCOfYmt/w+G10XAi8wSxor7IyNzAtzgHqcZrSGBoy1qRMauKlJ+6z6S/Z08ZWPifxoLKSwurC8ijZ4sSb0ddrbtxwMdv8AIq/4r2m5QqOqE/rXmv7JF1E3ximitmlaCGC52GXG4ARvjOOM8U7x34m1WLx6ujXl0lpahDLGUAG+P+H5s5yTnI9q4sVhow92mrLf8h4eTqS9567Hc6vqMdrocmVf/RYfMfjrkZ4/KvlHxZcG61d7lpTK78s/qc16V8VdbtbnTLZoLuRmhVgrkEb2HGFPcjoc15LPKskKNt+fkNz19OO1dWW0OVc/cjGTXwHo3wF8QyWHiL+xZpD9mvvuA/wygcY+o4/Ktpk+1/FfWW2hts4Xp0AAB/lXmfgmbyPFelTbiu26j5HX7wru0uLtvG/iGax/1hvZcHPQBzXY6SVZyXVHOp3ppeZ03xDCx+GrgDuyD/x4V5/oOn3Gp6nb2FpGZJ7iRY41HdicCt/xVqmoXGh+RexEb5Vw+MdO1WvhTutp9X1mKNnn07TpHtwoyfNkIiQj3BfP4V20m4U2zTD0lXrxi9j0PRfDvwzjksvCN7e6jPqbSsF1KN1FqLjONu3qU3DG78cYrlPHVvHa3ctrcsyX8MrxvABnZtbB3H+WKr6XJHaixW+tivkR7xKeGV8k4PqDW18Xf9I1u01Nwol1CwtriXHUuYwrH/vpSfxrupO00r3/AOGPRxkISw05KKTWn5anGQLzVwLxVeAc1cA4r1ILQ+NnucPa6BfeFvFEKJdW9zFMrLBOp+VmHZgehrOg0PU/EPi7+zrG1YT3chkG7hQp+ZmJPbqai8YlozbBWbbuPGe+K9N8JajcaXr2oXF9asbldOhjx5e/blAT9OFNfCKTS5+p9LOCjL2ZQ8d+BvD+habb2+h393f3dspa7ZgQr+rKMYGPQnpWB4SWGa6a5aR3ktiJFjUffUdffPP86t3Hiu6fxGk9vmGEZRldcYBxngfzp2tJa6bBcSabdoI71C0qj7yY6r64Pv6Gokny67jhKz02OX1FBeSXj9VkLOCfY1m6Efser2rTKDH5qnnoRnnNT3F4LexnKthnZljX0yBk1km+uGCiSQMF6DaAK6IRk010MpSSa7lzxP5La7ey2oj8h52KeX93GegrV+FcoHjS1WSTZE6SK527sDaefz5rmpJN69AOeleifA221Sx+OeiweH4EvJ4pvmW4jynlmP8AeFh/dAJ/SuiTUYavoYq7lc97/ZxtLVPF2q6ggJvJI55JTgAECBxvwABkk8kda82+N3hzVLzxpZ3fh8WsM726mZzKsZDEkbueuR368V9SeDvD/jLSNOvraD+w5PtVzPOZGtTGU805ZFx0UdhXzj+054V8Saeq6jeQI1tEDEJoG+UBeuffLfofSvFo4qEqqjGWvmjucUruS+5nlfijw5q2m6YbW+v4r6ZZSxZGLYYqCRk8muKPXHpXU6rINO8K6JGyyJdzNJcMrd4y3yt+Pb6VkyQf2nqcEGnwM9xPgbUGcn6fzr2qDaXvHFVSew3QGZNZsnXOVnQ8f7wrtvD87SaxqVwrEGS4dvzY10nw/wDhk8+oQXgYSiNQWiPyuW4/hPX8M1c1fwZN4XxbxsLlZWZzvjKSKc9DSeJpSnyp6jjRmldnK+KriR7SONmyPMz19v8A69ang+Rv+ES1aS3XyHtPLed0Yhp0ZwuD2wP61h+KVMZgVlZDknDfhW/8JfLvb/UPD0jKp1iye2iLdPOBEkY/F0A/Gu6MV7M6ME19Y5X1TX4G/L4nYeH5tC1Hw7PFO5huJJHi2MVUHaccYUhhz9Kn+KTAX+jW4j8ow6PbBkznbuUvj8nFej2Flpvif4o+Mo2lH2P+wre1R242BFg3k56bdjZ+leVfEXVINW8U3V1BHJGhcqisMYjGBGB/wELXZRpRVROPa/5F16tT6nJ1d20trbGJbirw6VTt+tXR0r2ILQ+Vm9TzrXLGbUjb21um+eWVUjXOPnJxjP1r0bWYpNA19LPUbjEr2ECyzu2FLrldxJ69+tcb4jt2tiktvj5XDAg4KkcjHvXofxMnh8QafY6i1gYLiWyGATkYYqy8jIPU9PWvzqVTlcY9Hc+tnHnvNHlWp28cesX0cLSPBgSRF+rIen5/j0qnd3sUf9nw3DGOLLB3Azjnriuinjt7i4j88J5KxBMRKVxydwY9Wx7muc8UWCyW260iVEtVMjfLtLKx/XBBrpi4ytc5pRlBs57VJEe8k8qQSID8rDoaqZ5paQKS4AGSTgCutKyOZu7JYJBHIrNGsqhgWVs4YA8jj1r2L4JyWM3ivWPGE1rdW4DslpHC42wq+cjJ5OFworyq70bULS0NzcQ+WgwcE84Ne5/sxSXUnhPU4Fjfyo70bWVAeWQEiuLHzSoOSfludWFg1VSkvM9j0rxzGgRVF+cfcySQfyo1nVotU0I6fqlkt/bEbpY5U3o7Z3ElSPXJp9nbzMcSxyIdmNyrwPw/rUn2FFH766kKHsIwK+Sq8nNe/wCLPcjtsfHHxDuI7jxlqJt4zFbRymO3i27RFGPuoB2A9KX4daw2heMLLVFjjcxFxh1yPmUjP61meILpr3Xb+8cktNcySHPuxNR6ZDPLOXg4MWGY+gyB/WvvYQXslCXax8xKT9pzLue/zePrpoTMlpa8DI2k1gXnxM1bViv2+zt5jGNqFpHJUegOa5MTbIDCjbiSAuPc4rKvpUtLua0kUl422k44rOjg6aexrUxE+50Xi7XG1S3sIX0+G2eDzGMqElpQxGM59McVm6VcSW93DNE22RXBQ56HsfzqhCRcSxxxDHAXmtq10m5ilt5Jgqq06opzkOcjpXsUYKyicqnLnUo9z03Xfif4m1DStW0uaSziUIkc08NsqTXHIGJHAy341x1xdTXDRec5cxxKi59MVVuPmj1aTs92qfqTT/8AlswI9B+lejClGC91F47G1Kqs3p/wWXberoziqVuKvjoK64LQ8Sb1Mm6shqdybNQu6ZxGpx0JOAa7LVPDF9H4Pt9D0m7tvtNszO0kq8SydRj+6M9q56zaSLXrM7RIWnAwSBk5x1PHf1rs7zUzHObK401ZJ/4ZUkO1PThSefc4r8wxE+WUfvPtaMeaLPBNb8S3cMC2nlwpcQuVbKZZCBggg9K5yTVL6SVzNdSyiRCrBm4I57fifzrf+LWnPYeNJ5HjkjF2izjeuCSeGP5iuatpo7aZJpIFuAARsY4U5GM8fXNerRUeROPU8+vObm+boRUlIrZFGa6Ec56Dqt2uoeAvtPWTywH/AN4HmvXv2TdNmvfAl80bttGoMHB+4o2Dt6/XjFfP2g3y/wBi6lp0zgI0RkTJ79x/KvX/ANle/nt9L1iPzSlrHcxyTYgL9VwMkdBxXlY6lL6vKMe6PTpVVKrCT7H0XpujzeSGtpEWNWK/Pk5APP8AFn8a0ptOjWCWbyx+6RpD1OABnmsa58QaZaQtuvl3pGJFRQzOwPoOlWP7c05LSOY6kPKmUDY8QI5HRvT8a+XlRrS1af3HpKce58BXrbruZvWRj+prf8Jw40jU7122RxyQIT/wPP8AhW/8c9F0zTfiRqS6VHAljOI54VgUKiBl5AA4AyDWHpMka+H7vSFLF7m7icDthQf64r7yFVVaUZJb2PnnScJtM6vTFtZbyzjRV8zzdxbHYY4981yfik58UakPS5dePY4/pXZeFLSOXVXkaDABDAYzlh06etcJqm+TXLzcSztcvknqTuNdGH+NmVb4TZ8OWZaH7S2MElVGeeOtdl8M7BvFXxP8O+H5pXW0N4iHy8ZVM7mI9+K59fI0rSLeaGYNcFSDGw5Vumf/AK1bvwR8Nv4p8cQ6euqXOmEQT3Bubf76bI2bj64x+NepQjduVzCpPlSijr7LwbbXHhKO4kmEE+oeMPsMe9gB5Sg7j+G4VzHi+1hsfGGr2NvIssNveyxRuvRlViAf0rrdH+GGo654d8IzWevS+Zreo3EaxT5MUAQ8yjHJJxz9BXn88TW97PC0gcxyshYfxYJGa9J72v8A1dr/ADOGc3Jaly3NXgeKoW1Xx0FbwWhyy3M6+kTz48ZdQxB7V7rYeHPD9noFpJZaptjEIlYzSBgCw3Ekg5H/ANavB73O4tnOGB4P0r0zRbO7sbTSr1rhpIXtv3ELHMYDLhsoCSeSeo5r8sxtN1Lcrsfd4O+p59+07/Zd9ovh3VtNkE6rLcWrTZ5bG1sYPPGTz715d4Q8FeIfGMdwPD1nHdNa7fOVp0j27s4+8RnoelekftDWtvbaBp0a7HnS6OZC7ByGU8BPuoowPes34Fa5NpWk6pawTJAbmVWeQSqj7VGMZ+9jJPSumjKdHB/u9Wu/qctaEZ4lqW3/AADnPiV4DuvBVjon2xojc3UUi3IR922ZWBK+4CsnI964o16d8ePEEGqXulaVbgOLCF3kl80yFnkxxknoAo49zXmJ612YOdSVFSqbv/M5cRGEajUNizZWF5eQXdxbQPLFZxedcMo4jTcFyfxIFetfsv6la22tazYXFxGjXNsjxRucbyhYnH0BrO8GaYdN8IXcN5o11NLqUeW/dN8yY+UfTnNc74a8M+LrXUxd6bpN3J5fyufLIUqeoOamdaNVTi3YcISpyjKx9S3eqaJAh8wxzzyrgbZQoAyOhI9q57Vru2lgFwIkNuj42DY2wn1BPOfWuY0Cx1TVYQ9xo01g9u4UBzs5x1Abtn611+g6Hp+hzyTpcSlp1/fR5Gwt1yB2rypYmFFNX1PQjCVTW2h4f8VrlrzxI1y4Ub4Y1UKuOBnHH+Fcnbbo547rnYkh6ewrvfjw9qPE6Na7NohTdtAHPPXHes/xPp8GjaLZ2qSQvJtikDD+Mt97n8W/CvXw1ZOnDTc460GpPyNTwFf20ckrTHETKNrHsxJ4NefPcH+05bgd5WYfnXaaHbW8emtHuKkkMv0znFcD/wAtW/3j/OvRw1uZnHibqxuXt894UJJwB0JzXq37M1zFaeKdbvpXVRaeHr2UEnHOwL/WvHIPuCum8JXMtpb6zJG2N+nvCeezMor1qCb91HNBRnUXO9D6d+H2p2VnofwzWa4jQW+lajeMSejHzcfjmvnUzedPJL/fYt+ZzW7aajdx6DbLlQtvphVM9fmzn+dcvbscCumDfO2/61b/AFIxlOlBRVN/1Zf8E17Y8itENwKybVuRWkrHaK7Is8uSIILdrq5W3U5aQ4GATk/hXo3ibw7q2n+D7XUdO1Y2t1a2yJLDJHviY56gEe/cdq8b8P65qej+IoNWlmuJEhkDCJWC/wBOK9+8JeOLXxLbTGKKWN1UeZHMoIIPp6j8q/Isxq16Uoyhstz9CwlODTT3Pnrxzpuoay1hbrI82pXM20xplo2bplQBween1q7F8PNc0GFLe4h1EvMcBEhxkhQTx1xzjPsa9+vdA0C/hkS40m1y45ZE8tx7hl5B+lYUek6N4QlGorJqM81w8dnH5100gBdhhRngDPelDNnKHJFaieBSk5SZ8t+KPMHiK/WaMxyJKUZCMFSOMY/CsrPNbnjmK8j8X6u97bSQSy3k0m1x2ZyR+hrC9a+npfAjwqitJn23YwyHTrY/aoCDCh6dPlFT/Zw0J/fQA/7prA0CUz6Hp8287XtYj/44KuTTmNPkYDA4Br4NxtJo+o6Gk0cUfyiaMt3+U1wnxkk8Rx6BDF4Y86S4lm2yvbD51TB/LJxyCOldBNfMRlmG49MVSnuWKlix4P510YdunNStexlVjzxcbnhi+CPGWo26DUI0to88tM4Mjc55xk/nWh400G7NlaSPM0nkhUbKntwK9TvZWdRIprG1hRc2ckTLkMOte5Tx9SU02kefLCRSaOAubLUIdD8yJgdqA5DYIFcEjZOfWvTb+Zj4cvIWIEsCEOB3HY15fGeBX0GDm2nc8vGRSasaluflH0rqfD9rK/hfXr5UYxwrAjMBwCz8fyrlIT0r1bwXHcf8KR1yOO1Z11DX7G28ztkK7Ba93C/F/XocF2nou/5EmsWM1jpt3DLG6PbWEKuCMbdwXH865CBq9b+ME16ZPHFxJYtEhvLOzkJ/5Zsi8Ln1ISvHYW5rVtJp9/8AMnEczlqrGxbSdK01l+UfSsKB8GuggsriSCORY2IZQRx7VtCehwyRzFtoWoX12kEEM1w7HhVYmvf/AAho39j+HbWzNvHHIkY8zYuMn39TVjTNMsNNQf2fZxxZG0lV5I9z1NaKvjOCcD+dfi2MxssQlG2iP0qhh1S16jZdyRhCcE9R3rmPH2nXuq6CtvpckUd7BcRXELTZ2BkYNzj6V0cu52yx6Vy/jqPVbrTvsukruEhImKuA+30Ge1YYdtVE07GlVJxaPF/HGl6xdyXMN1qunXt1dzebLFAciKRRjgkccccVwk2iSW86RXVzFFuzuJP3cV6j4g8MyWcUa3ZVjIASquQUPp/9esSHRbOJ9yW6l89W5P5mvrcNilGG9zw69Dmldo7n4W+Kl1Oxj0ucJAbSGOGF9xHn7RtyM/QH8a7ieNsgswAx+teMpD5bDaNpHTFdPpnibULRFhuybuEDA3H5gPr3/GvLxGG5pOVP7jspVbR5ZHct5ar93c/UntUV7D5iOqkDv16VBa3sN3Yrc27Aq3Yjn6Go3uDIx+Vhx+dcsYtM6NCKO3KxszSZxwBmqs0Rx83b0qyCFBXjBqtOxb7vzA10wbuYyOC8dwtZR3FzHnbLEY5P6GvNEPIr23X7WO+spIJejKVPtXmOoeGJ7JJJXd2VAWyBxX0mX4iPJyy3PFxlGTldbFCI19GfC6O3f4QeELNgM6j43j3A9/LUf/FV83RtXo/h/Urq30rwnapcOscWoSXUahuFbgFh7/KK+sy+DqN6/wBXS/U8atoer/G3UrWTwT4taORTJfeNm2jPJSON+fp8wrwiJ60vEmoTT2EaySs3mXcspyepOOaxI3rGbUZWQSTvqaUcler6J448G2ui2NrdWeotcQ28ccpSJSC4UA4+bpmvHUepfMp8yaMnE+mmuhtGxVxnAyelI8uIwvGe+Kz7PrH/AJ7VPL0/KvxeyR+lCyuwQ/MOtVnfAwTyePrUtzwGx6/0qgpPmoMn7tWhMxvGOlPqKr5YjEq8jjkj0rh5dOuoI/Mkt5FA7la9Qm5XJ5OaragAYGyM9K7aGIlBKJzVKSk7nlzR7lyAM5pGjAxt59a6nVYYQkrCGPORztGapaXDC74eKNhnuoNenGpdXORxs7D/AApNKrPaqg8sgtnHINbc275GVt3b6U4xxxomxFXgdBiqs/EaY45rmk+aVzeKtEa8rCRsqcZqtcyFVOBg1am+6KqXfQVrDczmUZW3EnJwawPEzbdCvT38oit2QDb07GsDxYT/AGPdjt5Y/mK9DDv30clb4WebKT6V2WhuZrXSZo95FqJQ5xwCdxH8h+dcoetdD4TZlgmwxH71RwexU5r7PBVZRbt/Vmn+h87Ugm0RalOWit4z95NxI9yarxvVjxKAursAAOB0+gqglZ3adgmtS8snFP8AM96pKeKmq1Iysf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AutoShape 23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Lk0nT3J2oUP8AssRTBoag5guXU+/P8qr6VovxEh1y1sNa8L6haRSvtacQkheCc5yRXR3ek6pZnMkUpX/bgYE/lmvDlFo9VSTMkWerWwzFceYPQNz+RpV1K8hbbcwKT/tLg1fjmnX5WjkGOoHOPqDyPyqzFPHMNjqjjuv/ANY1mykilBqlvx5luyn1U1Of7Eujuljj3n+Jkw3/AH0OafLpdnNzDmF/bp+R/wAapXOm3NsCzJuQfxr0/H0pXY7F4abZsM2l9NF6BZdwH4HNRSWuowZMV3FKP9pSpP4j/CstkYcimma4j+7M4/Gp5wsSXV5qUL7Psysx6v5uR+vP6VYsoBJia/m8zvhuEH4d/wAaxbvUbtdwLhvqtPsnlmIMjFjQ2ugI6+LVIoxttk3t/ePAp6yXF0QZpCR/dHSqGm2+dvFW9T1vQNAh8zV9UtrTjIRn+c/RRzWfvSdkN2W5r2dtwPlrWtLTgcV43r3xy0u1VovD2lS3snQTXJ8uP6hR8x/SvOPEvxM8Za8GjudXktbdv+WFp+6XHoSOT+dd1HKq9XfReZzzxUI7an0z4h8X+E/DasNW1q1ilX/lijb5f++VyfzrzTxL8e7dd0PhvRWkPQXF620fgi8/ma8CySSxOSeSTT1PFe7hMjoRd5+9+RxVMZN7aHV+J/HnivxFuXUtYm8hv+WEP7uP8h1/GubGNvGc1EDTs4r6CnSp0o8sI2RxuUpO7Y/PrRu9hTM8UmTUOTvoUfdOp6Xrmnom+6Zg4+VUlJOPpWQ02pc7XkOOuTW3rer3mqXH29bUQQzgSJDJJ+8VfrjGPoaq2C3N9L5J8u3hT5tzSq2M9cAHrXwapycrJHruoktTIae9ZtpiEhxnHl8kVnavBCtv59zp6KdwHyna1eo2VvFZwGOxh2krl53GXb/CuC8aAfYn4/5aD+tXOEYx3M41G2Urbw5eTQNNZt5saoGZW6qDWzpfhuS6QCEssneNv6V0ngK0luNLmZU+UwgbjwKtaTd/YdSVSokVXKuvrj0rCUXfQ2jU01PP/EHga8hBkS3MLnpx8jn09jXC3lnJBK8UsbRyIcMrDBBr1/4yfHDTPBeujRV0t9VkNokxt9iomHBwHkJJzx0Vfxr5a+IvxR8SeK74zeXaaTCqlVSzQhtvYM5yTj1rf6hOWzM/rK6o6DxBd2dgS13cxQjH8TYJ/CuduPiHptiuzT7SS9k7Mx2Jn+Zrzu5aSaRpJXeRzyWYkk/jUAWu6lltP7buYyxUumh1GtfELxRqKNGt99hhOR5dqNhx/vdf1rkZneWUySO0jseWY5J/GpHXJwOaRoyvUEfWvUp0YU1aCsc8pt7sYv60760Be9JXVAybFFPB4xUdP4rupKyM5bkgzg0Z7ZpI5CgbAB3DHIzj6UiH5xwD7GtZNWJQ9j8xAbcOxoppPzHpnPal5qGrsaeh9beBPHWs3PnWEEMdxa5wjSQAlRjBTI7HJ/PPtXVQW3leIreMKEALqQOnWsXw0jxSxAQqF3EYAwK2pmX+1Fl8zCxK7SkZOzAzzXxtfCTp2aPQjWUzoZPG3hNfEA8Kx6pEdZaMstvj7wA5wemfauR8ZK39nSSMMfvBXhvhL7P/AML7s9Q1RnlRbr/WJME8vI++ScZAySV7ivojWPE/gUXBtYPEWmX9xFJkws6AMB3BOR+tZKkpRdmaXcWdl4Ik8jwnFIrKGMQxn6c1hRJ5k7XCSI6GRmGw7sg/Suu8L6c+pafHdrHC8DD92S+8EfyrkdNt7pdavtKjuXhh88thMDGWAP8AOrk4u2mwoq3U+av2j/k+KlwWMp32EBHmnJx81eWXOCa9m/bHtI7D4xpDD93+yYOvflxmvFWyxNelQV4o5pPUiMLNkqQuOST6VWZdzlY+R3OKsXLH7mTjvz3rZ8L6Q15LFGytiYMzHH3UHf8Az7V6uDwssTVVGmtWcmJxEcPTdSb0RiQ25bBThe7HgfnViCJtuGTcTgdc1ua9apCfLhQRRLwqj096x7SWSGbCsCCRkGvo62UrBzVOT1OCni/rEOeJFrWkyWsQuEjkCEAsCv3Qeh+hrG9a9q0XS7fWbJ4btiEnQNHgZJ6Ky/qCPpXk3iXSbnQ9cu9LulKy28pRvwPWvOxmFVKXMv6/4czwGYxrTlQk/eWvy/4BnqaUGm9KWohsemxx+7nnrjNAPNIPSpzNGbFbcW6BxIXM3O4jHT6U5Rb2BJa3Yzvx0paQdOeadgehrVUZMm6P0KFx4MTQp9VhtNXFrbbnkmFoSiADJyR0ArzmXU9K1O71S+tWmn0q6aOWF06sgjAOB/vKawfiL8VJ7fxldeEri6GkafcxT/bLW3gLpKZYAESTIVlbI+YgYGe9eQ2fieaFYtNj/wBHtowY4UR2HloSTgc89TXymY1nZ0ztwlHXmTOO8bam8d+8cEhZjK7Fi2T9445rmheXkjbvMYmul8daTHJq6zaWC1vKCw+v8XX3o8M+HpWaOS6Xarnaqlck+/NccZRpw1OtUqlWdj63/YT8Yajq3hXUfDd/MssenFZLXcfnRWJ3L7qDgj0zXoGn8+Nb5e/mH/0IV4z+yTY6lpPjWWPSY4po5ogt0zwkARbgWbcDgEbRgd8/jXfaY2sJ+0Rqcb/aP7KazYoP+WW/fH+v3qya5m2noKUXTlytHkP7bi4+Mts3Tdo8P/ob14Uu0by3UDivQP2hdZ1HWPiVPPqd41zPDE1vyoXYElddoA7cV5vJJwRk9a9lQdJ8rOFPmVySCF7idIY1LOxAAAzk19a634BtfC/gC0WK1QXUkEcZcqC4G0FufcivBvgr4cttc8SacZLoK/22P91w24LyQR2B7HnpX2/8VtPhm0OKLYMInH4V9FlrlgKlGT/5ea/JbfifDcU1Fi6VRQb/AHNm13cnb8EmfD/iyyaKRsLtrkPszNL3+uOK9v8AF2jI1w4WME54zwK5uLw1P9pH7hNpPsa+8x9GGKcal9zky7NFSoJSO0+AHhqTWLTm4nJtpkJjBwwU9cf7PrXF/ti+Hf7E+Ikd4kXlpfWySHjuBj+gr6U/Zq0aOytbiRodjMMg4wfTFef/ALf2nwtYaLf7E8wBkJxzjOa+EzXE/wC2Sox2SO7KsPeSx7erly/J6fnY+OC9HmVr6FpOo38Ekmm6abxjmMljjYeuQcjBqrrWm6zpkscer2jxFs7HOMNjryOteRHFtT5T7X2T5eaxVaTcQASQOmacGI57VWzTw7Y29utehGtK5i4loMMe9LuHrUKt0qTcP7tdsZtoho9h+Kui6lffFzVNWvCQ11Et0XD7lLsNuAcDGMH8q5d9Nure+Zo1E6YDI6HODz8p9DXYeP7rXbG4ZdcSeG+WMbIbhgzKh5GdpI5zXF6XeZjnmibiV8dfujuPzJr8/wAZUd3Uf/APosqwvt6saKdlvfqW7t5Vk+WO3LEAMwyXHcj065p8V/5LR/akIBICttOM/wAh+dV3kCD3NNS7kXKg8V5ftZN3Z9v/AGbh1HljofYf7JlibPwXe3dxJbG4vJ1kxG24rHt+UE/XdWt4zvIfDY1jxN5DXElqjssKsQZTxtUfU4FfMPw9+IOv+HLWbT9JVpzcSBkjV2DGToANpGckit+7+NWvR2i6XqNq15qH2gO8jBZAHB/1eBjPIHNduFnCc3zrTT/gnx+ZZfVw1SVnft+h5T8XdcbxD4lh1iTSo9LluYpHkgRg3LTO2SQBn72PwriXavR/jtAsNz4Wmls0s7+50X7RexLGY8StPIeVJ4OCOnFean0r2lVVb3o7M8L2bp+6zr/hJ4mi8N+ONKvbiMvAlyu/5sYyev4Hmvt34ueLbVdGtZI2U+Yv64Br87X3I2R9civadV8bX+t+D4YLi4ZiIUkiXPygqNrD69a+ryGisZVjGs/4e3o/+D+Z8VxRhaza9j8NSyl/267r83fyL/ifxaJLhtsw5JyM1jab4i8y6QA5+b+Fetedatqcr53MMn1FWfBmna9rV+sWj2dzcMrDcyHCJ7sx4FfRY3N6VGryp2SKw2RXo2tdn3h+z1dRzaVI5lLMFAIP8J+lecftuWOoeIrrRdD0vazxxtPOzOEjiQH77sThV9zVv4XL4o8M+H4tMt1jSeYl3nYckD+6G6geuK8W+PXjqzg8aXNttudZukkT7fHdSj7HcSRg7NyLywQseMgHuK+Jxkvb4udemvdez2PQwGCeHoQwtWSU0+blTu7X69uhn+D5NH8FWVtHefbLp7zMjSRKJI4VYlYnHQgPsdh32getc58Q77T9d1y2tYjLJBGrSmWLliCOig8dq7K31XxZrfhKwvrPRLK6/tJJriRjAFCCExwZjGflALBQB6n3qpp9vd2mn6hFrOmxW95ZX+i6SItmSio5k2565IwWrzpU5c1z6ZYj93yHm3jrwfqPhPV59OuZoL37MY0nntstHHKyB/KJI+8AcH3B9K50Nxt7V7L4hSz1DT9UlluLaC6S7ls9aaM5SRZJXMF4PUrIWjY+mexrxuRPLdo2xuVipweK9bBJ1NJbo5KjtqiRKfxXUeE/CKaxosV69xLG8l0Y/lXIWMKSx+ucAV1I+G+i4/5COpD2KJV1c4weGk6c5aryZtTwFerHmitDV/aA1CWTx/LGymISwxmH5BtZcYPJ9DmuL0TRtZNlJJHZSXESynMkK7lOea3v2kr8XXil1tTuitNsScc9Of1Nef6X4z8R+H43h0u7eKFmBYSRhlY47ZFfFU6c6tCKe569HF/VMS6kfM6K9+0Rvskt5lYdmQiqaTN5pVlZT7jHFWIvjJryxKLnS9OuZAMFyGUn8BWXc+NLnxLqiNfW9talEIXys88981i8LUindHvYfPY1qsYtWudDpryCRfJfbJ1Rs4wc8HNeteBvCWmPGusQXP8AaieexglAwgKsRn/aOR16V4vp8+8ny0eUEHO0cYHv0r3b9m/xLZ/8KotbPyoGnsrmWFt7YPJ3L+hrhxMKkKLku6/U1zPE06lSEIyT0f6Hm/7SUY/4TTT2F3Pcs2nguZUKlTvbjknP515Y64r3343eGtR8VarDrGnzWokgtxD9mwRuG4nIbpnnofzrw7WLG802Y2+oWsttL/ddcfl6172USjVoqMWrrofJYyDjNtrRma+4E4NaGm6pcRW4h3kqmSAT27isyeRScr+XpUAkKkEHBr3aNaphavNB7Hn1aUKsbSRo32LhzJGwIPY9Qa9W1Dxnpdp4Z0zw34XubmEwBBeXkI8rzMDlExycnq/fntzXo/7N+teDtF8D6bNq3grT725nDtLfCJWnb52A5bpjA4BAr6D8OeJPBOoTM9pJpu458u3mt1hkBPbceCKdTNcPUr88oczT6vqHsK0KThF2T/I+S9D8fXOjx32vXE4HkoY7dN24u+PlUMevOST6ZrwvU5rvUtSkup9809zIXJxksxP+Nfqfc6X4f1Czxqfh6weIkALJaxyq2R2wDx715b8S/h18O9LutN1nR/Cml2uoGZ/Lnt49irgc/IPlzz1x2qsdnMasXOcGrLSx5uW5PDC1ZSi7uX5L+tT54+EVpqGk+HdMS+jmWeW5WyRGZt0MctwkjADoF2QvuHHLCs3XtfuL3ztelcFryXUPEjIGGN8DGC3BBznbyffNfTXw08NXXh++v7u+08vFeKrwbot2FBPPTjOa7bWvhn4E8V6U/wDanhuxV7m2aFpLdfJdY2OSAVx35x615kcZOpBcyseu6MYydmfBk2nyv4sbGw6fb2kcUxkclJCOegwCSfmIPck1xfjKe1uvEE01mVKkKGK9Cw4OP0rufjV4b8X+HNfvdLuNH1G20q3kMcMy2rrFMg4DbsYORz1pnwp8NtZXTa5rVmYkCD7L5wA69Wwfbpn1r18PCOFpvF1n0skuv/B/Izr1YuPsorruXPDjNY+GbO0LFAIg5HQktyT+taC3k+0Y3Yxxya3fEN1YyaHc3EkMaQIhYPkHB7YI4ryceJLsDjaB2HPFeJhckxeaSnVpLr1fc74ZrSpQUZaWO9/aA8G29hpd3r+iS3V1a7x56yKcwgnGQ2ORmvAWl8zOWJ46GvrHxnfarrvhzUNIu7O2uIrm2ZUZPlAYglW9OuOtfJcalZdp6jg1y4aE4xtMWJ5ea8QP3afYzG3vYZ+yOCfcZ5prUw10tHMmfQugrax2WY4EVXA3FRyR9axfhjoMv9p+INIkvJIJbJ0mtwqFmcknDLzgHaByeOan+G+qR3nh+3kO0MF8uRfdeM/yNd78OtHtbrx9qiXgIsdR0qOEsrhW81ZQQAeucA14kayoOant/kz36sI1FCcf6ucF4uup4NUGl6hLqRlhXhLlypk7hsA8/rXN387XjvM6idpMiQAb8jOcEdR+gr631z4f+FNaSAXcNxG0EaxxBLgbVC9OCDXl/jP4Y3FnNc3WiwtqUED4ZQoMqDGc4HUfhRRzGjKySsznqUZ+qPBLnw5cXCmS0MKJkkKdykfhg/zrBvrC8sjtuYWT0bsfxr1eT77IY3DqcFcYI9sdqzLlWmEitbExhip3YPSvWp5lVv7+qOGWGg/h0O++Fw2/D/Rx/wBMW/8AQ2rudI0S91WzmmsU8+SJwDCPvEEE5Hr0ry/wm8umeC4biywn+kv+6PK49Pb8K6DQvGkCzL5skthOOjqx2/mOlcElzTcraXZslaKR6DpOveKvDcm21vb60C9YpMlPxVuK6NfiMdUlt/8AhJdKS8WEMFa3kaI84ySucE8Csa18cSXelC01K0tdUhcljKwG7pxgjgYz1rnFxu46Ue1dJrkkT7NT+JHtvhvxlooi+z2WuSQyFTtOpAnyyW+6MdRiuv0DXLyW3mbUJNKm248prCZpC3uVIyO3TNfNMYyea07Msn3WZfocVqsf3iT9Vvsz1b40eLbzT/Atx/Zq273d1ILSN5FyItwO5sHuAD+JFfKz2UMMnlXkty8zHiWabbk+gxlR9OK6nxZq0+oX32OIJLDbNgNNll39yFzz6ZqOHT7C40uVrrylkYbWaNO30PFU6vNZnnVviaRwOr+F9UuPB3iHVLGbFhZvB50L53O7yBSqgZ+YHa30zzXDx+GPELorpot+ysAQRC3Ir32K8g0CwFnp7MsMmHbJzv44JPc1mHXXz/rpK+lyniieW4f2MKSlre7foc1TDKo07nVeLNBt7PTr7WMOkNlaPKFlkMrYRS2Pm6dMDFfHfhrTzrPiKy07zPLN3cJHvxnbuOM474r7O8RypdaNe2jxqYbq2eJmTk7XUjP618o/CyyuYvijplr5W6S1vf3o/u7Mgk/jXxuXYmpKlPneq2PosZSXtI2W5y+pwNY6hdWTAF4JniY4xkqSP6VTbPrXZfGWxex+JerowUedKLgYIIw4B/nmuQ9sV61OpzwUu6PPnHlk4ntHhbTYNO8P6XeWcAiS6tFlm5PzP0Lc13/gY5162vY0LTQqQpLYGCRnI715DFqLX/w00xUZ3a0Z7Vo9+FVgd6swHXhuO3BrvPhNdXwgtNSumkcMpRcgDJPB/p1rw8XQn7Kbbu9f+AevhqylaFux7/Brkcy+WJhE4PIEXQ/n0/CtOw1C+ZgZbQ7gBsniUIWH4/y/nXJxa8kMaxyl94VQQGbJ+mKsw6tMD5ltfG2jB5SSXPP05/x968lK60R0tB8QPA+ieJ0a6uI7uDU8fJcRqOuf4scH8e1eJ+NfAWqeGC015Z3slqxyt3Bl0YdifT8a97l1h5YlX7Xbyl8DBTqf8+1WdMumkjltza3csMgIf94AjfgRz+NdNDE1KS1d0YzoxkfP+irv8Ew4LFftL4LDBI+lYl3a/vDgcV6b4+sLLT5ja2EAgh37vLEm8KSMnnAripYQwJxXvYR865u5wVfd0Kmi3F1YOPs8zICeV7H8K1tV+IenaBf2lrrcEsaXCbvtEQ3Kp916/lmqFrFuuFX3rzv44LJJ4ksoUBIFt07DLGvQq4enOPvLU5VVlF6M+h9C1TTtXs0vNMvIbuBujxtkZ9D6Gt217V5Z8CNMRPh7bGQDzHnlbKnnrjr+Fek20E6Y2XD49G5/nXgVIqM3HselTfNFM861WSbR/EN7DdhuWLRkjgqTkEfnUMetmO5O1i0TjDA+teq3OlRarbiDUILe5Ttvj5H0IOR+Fcd4n+F2pxq11oK/aYsZaBnw4/3c/e/nXTCXMjz62Gs7o5l70lPssj7k52MT29KhHl4+8PzrDmaaGV7edXjkjO1kcYKn0NJ54/v1ZgonqNzq2m6QhtUvEuJEY5MStIQfZug/U14Z4gn1KXWNTWy0kWEl07/v/LJ8xScYDAHBI5OTXcyteRKJLn7Q0RPO0qyKPfpxUc8l3FMiacgd25HlqDx+B5rjw3uSvvc9qs3NWvY8U8SW95b3MEd8LnzfIUDzs52jIG0nqKyVY12Xxfu7668Xbb+Z5Ghto0QN/CuM4x25Jrjk6mvapvmimeTNWk0dT4O1Szs9F1e3v5NiyrHJbgDJMqHkfirEV658C3j1LQJryRJEt7a5KrGXUZJAPftzXz4BuOa9Y+CC3FrqdrcMsy2KK7XEik7QCOPbOcY71yY2n+6budWDm1M+hLO4UMTZ6bGrrx8wPy/Vsn8uvtU11eXMSsz3EKnGdsUWW+nNYV1rUFvZ+aypa2g6m4fJ/wC+RhR+Rrjr7x18kkFnetcxRuZGCxCMct8ueMkDjjGO9eDChKrL3Ueo5KK1PR2vrpbN57u4hhiUbzLIcEL3wPT34zUV/wCIrWfT3az1gSSGL92F4XOOCAeQPevPY9Tn1KFprsXFz5w/ebImZXPbBxgYGM8delVGv4YoksdRhlmt1I8qV4THJF6cj09Rz7V0xwtt90Q5nSeINQfUoRdyzpM0rlgy9MdgPoOPwrnbudYYHkbkKpOM9fasbV2vbeBbKyvGaBlDxOrAHbnkknpjpnjtXKahHGGMl1NNfyscABz5Sk9smvUw01BI4a0W2dIvi3TrOVZJIZ2JHCptbn0JBrlvFupXHiLUVuYrWO0iCrGGkbex568fWqAspreOZpGXYykhEbcFqSCSEo0cju2eRjqVPQg967HWbVkcvs7Hu/wjtfs3gHTI/M8wlXYtjGcu1dzbrmuW+HibfB2l8s2YAcsOTkk811lr2rw6jvNnpQVoo1NOXDCuksV4FYFgMkV0dgBgV1UDGofM/wAf9RWH4rXkKrG6x28IdOhyVzn681yA1jTcf8ebfn/9etn9oSCzl+J+s3l3PIiiWKJSi52YiUZ/Q156beXP7vUkZP4Tkcj8RX6Jhcfw/iKFOGPwzU4JLmg7c1urWmv3nhVcPiVNypy0fc9ci+FeoadJ5+m6/Y6oiHhGlZA31HINeoatpemnRrea2a10uZYVV4URQm7HIAHJ5zXlnxAu7qK/khjupkjBGEWQgD8K7iwke48F6bNO7SyHILudzEY9TX5bJVHUhzS3PrYxjFOyPk/xtfHUvFmqXnmCQSXLhWHRlBwD+QFP1XRJNP8ADGi6jNHtbUjNIjZ6opCj+tYkn3z9a7/4gc/DjwAe/wBiuRn284177fLyr+tjwV73M3/WpxVpCZ7mK3TlpHCjAzyTX0Np7RwQw2c9vqItY41EaCArux0wvbp1NeN/ChQ3xF0EEAj7WvB+hr6VlZjrgjLEocZXPH5Vw46q4tKx24KF02cdqV1Zao8cF1o22KIZjiMruze+yPv9TVaz0uZbjcui2FhARy12RF9Cqg5z9a7rxezW3hu8lt2MMgiJDRnaQfqK+dJp5riaR7iaSVtx+Z2LH9a4sLJ1bqOn4nVVXJq9T1u1muXnm0y11PmLawaK4AjCEchffOeB+NRa2ht7GWRWlmkGAF3k7mPTOTXmWhKv2kttGQRg46V2/iX5IbKRPldpTuYcE9OtbOk1UWooz5olrWbAafpVjBcyZv7iTG/P3SecD2HHHSsJUeZZYdQ09ZpYWwXgOx89iB34rX8fk/29ooycbx/MVfuVX+3lGBg23Ix1+ep9q1GLfXX8QcU2zzvVtluS0M0hx1huYNp/A4qhb/Z72Ntu+GVMkJgnH0Ir0y5VZEnR1DKG4BGQOK4uKKKO/u/LjROR91QK66VRSi9NjmqQsz3XwOGTwppKNwws4s59dorprc1zvhv/AJA9j/17p/6CK6C37V5zfvM6YrQ3tM6iuksRwK5rS+q109h90V2UDnqnyD8X1n/4WV4hnOowFXvZF+zyxlxtBxzjp09jXH/Y9LPJRQe+2d8fh8le+6/bW8mo6lI9vEz/AGmU7igJzvNTm0tQcC2hA/65iqljHe1h+wVkz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24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j1nUP7yf981YTV9Rx95P++KowRdKtpD8or4KUmfZRiiwuraj/wA9F/74FSDVNR/57D/vkVWCBRzWlZ6Nf3QDCEQxn+KXj9OtQnJluyIRqmof89h/3yKDqt8OtwB+Arbt/DdugDXM0kp9B8i/41oQWGn2/wDqrWPPqEyfzNWovqyOZdjlo9Q1SX/UtNJ/uR5qdT4hk+7DcY9SAK6reQOIzj3OKie6C9XhX8c1Wi6i1fQ50W/iVuxH1dRR9l8Sf89FH/bVa23vPSVf+ApmvPtf8SeNrfWbqDT7RprVHxE/2QncMDvWlOPO7JkzbirtHTGz8S/89AfpKKY1n4j77z9JFq5oOo38ukW02oMy3TxhpV8nbtPpir41Aj/lpH+KYqG4p2uUk2rnOyxa5GMyR3X4AH+VUprm8Q4lmnQ+jAiuyF+W/wCeTfQ0rXSOMSQkjvzkfrSvHuO0uxw5ubk9LmQ/8CqN5rr/AJ+Jf++jXYz2GkXP37eND6qNh/Ss+68MKw3WV2R/sycj8xRbsx37o5h5rr/n4m/77NRiW4/57zf99mr9/p97Yn/SrdlTs68r+dVAmRkc0aoNGVbie4wV8+bGP75quqnaOvSrdxH1+lTR2uY1PsKbZMUWrRQcVt6PpF5qs3k2ceQv35D91B71WsPDWvF0V7ZI0JAZvNU4HrivZfBz6FZabHp7R+RsPJYZ8w+pIrWlhvaz5W7GNWv7OF0rnK6R4WjtQGihMsveZx/KtKXTfJXdK2K7q9jW3VrrzrcWOzJZuPLx3B715zrviEz3DLp8eIwf9bIMs30HYVpiqKw2kmY4evKu9EQXML7t0KHaoJYt0PH51B5buMtK+PRFCj86jGp37LtZ0wRg/J2rQh4iFc9FRq3PRp09PeK0dvZ5/eW0kh/2nzU6fZVP7uxUDH94U8mhTXVGkkN0YvuDSJldtovB6butBmBGPsarz1yP8KdmlBrRRJdCAjSoykfY0GR1yP8ACoH+bhrSBvwx/WrBNJmhxBUIFBrO3aMK9mrNjkhsZNVn0kE5iUx/RjWvnmpYzWbowfQtQSMJ9JuFib99ng9Rz+Bqxp9qrYVtyMOM+ta94G+yybDhtpwfeuWuDqqyb4rp1Yewrkr0lHYic7Ox040iWRPkw4PYjg1z2seCWm3SafGbe56+SR8j/T0rf8H+JSZxZ6qqW8rfLHcY/dlu24dvrXcTzabo9msWrXn2q4c7yVUZGf7oHQeldOFw/tYtt6I8+viHTlZI+bdShkt3khuI2ilj4dGGCDV6GH90nT7o712vj+10/wAR3ayrutmRtolQDc6ehHrWSNCtVAUXN5gcdv8ACsalF3tE6IVdLyOtt7cMgIhb8x/jV6ytlG75NpOKks4/3K/StCxiDMRXVRXvo5qr91mfq3kxaSy30kjWm8cITw3biuVEce47N23Py7uuK7XxRocmp2McUV4bYo4Y/JuDexGRWCvha6Qc6oD/ANsP/sq58xo1ZzXKjTB1IRjqzMjgeR9kUbO3XCitFF+Wt/QoYtHsbhZojdSOjBpAuD0/HisZV4qsLhnShdvV/gdlKtzykktEYXim4v7OxjuLGWBD58cbiWMuCHdVyMEYxk1mDxfbQ2FtcXNrP+9jDnaV3DIbBKgnbuKnHNdPqpsobB5tQVTbxlXO5d3IIIwB1OcVnXFr4dMiq+niZYkVWaKFmjRcEruxx0YkZzgGvQhFW1QTlJPRlNfE0YuEgm064gJdFZ3dfLQOqsmWBwCQ3A9Qeemaen+LZZbaG4msx5ckiRoU4Mha3EoGCfl5OM88fnW9eR+HhNc+fbRvJapG8oEZJIGAo4+9j5eOcce1QSpoMLpBHpr29y5VEiNo2/aEYZVen3FYZ9sVooR7GUpzX2jJj8YwTaveaXa2oub6zZo50jn/AHSlYzI2HK8nAx06/nWroetDVLl4VtGt8IsqCV8O8bDhwMYx24J98VLodn4XtZLq0sNNis5IQbmdZISrYkBBcluTkA556U7Srrw8F+1afbpC8uyNVW3KSODnbhcZxwfyOelJ01bRDjUlpzSNIJUqLVeS+gibbKskbcYVhjIOcH9DV2DEkayL0YAisnA350weNpI9i43HgZ9ayLmF45WSWMow6g1uPeQ6Yn9oXCF4bf8AeOoPUDtVrUTB4js4by1/0WN1ymY8sPUHkVhVoe0Wj17HHiKjjJXWnc4O8a1jLPdKzRjsP61fZXlYNcOXJA2xrycds1fv/B8lxEytqyxg9/s+f/Zqfp9gq2kaiUzBVC7yu3fgdSPeuOdKdJe9pcKNWE9EUZ1EcRk+zJwM43f/AFqzRq11jiGEDsOa27xR9nk9lNc2F4FXUm1aw4RTvc9Hs1/cJ9Kt2h8t/rUVmv8Ao6fSrlpbvLIdqk49K66EW5qxx1pJRdyedwyrx6f1qtdXFrawNcXUsUEK/eeQgAfjVm9heJV3Ajp/WuP+KsbzeBb6GNSzMYwABkn5hW9ZP2lmZUbOJsT6xocttIIdUsmYqcbZlzn86zkTK15VoenxRCLz9PuVkBG5gcAnI56V60i4GKLPZo9DDpRvZlK/023vjB9oMuyF/MVUkZMtjAJKkHjJqtY+HksYXt7C+ura3f70fDEDoNrHkYGBn2Fbapmpo461jcuTV7nPv4U094sLLdrNli03nsxYsQWyCdvJCnp/CPSprzw3DezxXN3dTT3ETZR3RCqjDAjbjH8R/IV0KR1IIq1SZi3E5v8A4RmyYq0jSlgyklcIGUDGwgDG08ZHqBViPRbSJ4ZEVhJDFLFG/wDEBIQW5+o4rdMVNaOhpiUkYkelrEgWOV1wcghV6+4xzVi3tlgiEa5IBJyepJOT+pq+0dMKVm0axkZmurajR7o3lytrb+WfMmZgoQeuT0q54StoP+Edt/sswuYfm2S5zuGeuaz/ABgP+KaveFOUAwRkfeFdB8OrdY/B9omzaAX4/wCBGsVT5qvyOfFT5YX8ynqEMnlthe3pWJY30dvZxRsPm213l/Cv2d/l7GvMrlP3gxngCuXFUXzJCws002W7o5tpT/sGucHSuiuP+POT/rmf5Vz1ctdbHTT6npdn/wAe6fSug8N9JvwrBtB+4WtTSrhoDLtxgivWwLSrR/roeZik3SZd8RL+5Q/7Q/rWC4BuLMMBj7XF/wChVu6gzXFlG54yQf51wvxP1GfSPCU2oWc/lXEE8TRuMEg7h2NdOIVsQp9NDHDq9JxPTJVRoX+VfuntXn/ljcfrXmWmfE7xXcqgbWZGLHBzFH6gf3fevTo2yvPWrxNaNRqx14ChKkpc3Uei1YjWokqxFWUUdc2SxpVhYaSHaAWZgqgZJJ4Ar538dfFTxB4o8S/2D4Tu5dPsDKYopITtkmA4Lsw5UdwBjjrXTCFzhqVGmktz6LaAjsaieKvnm70D4geGbSTWtN8X3k7Rp5rxM7ksB1yCSD+NenfBj4hDxvpk9tfxxw6vZqGlCcLMh4DgdueCPp60JRmrxdxOU6bSmrHYulRMlW5l5qu9YSR1Qkc/43by/DdyR3aNfzdRV6yaRPhdAY5pYWMgG+OUxsB5uPvDkVT8cqreG7nd/ejP0O8V0XgqzjuPAlhbXgDggs2OMkOTmsoK9Rpb2M8W7QTfdfqYXw/e4lbWPPvbu4CFVRZrtpgoxnIyeKqNHHhS2M12cOk2GlxXL2MRRphl/mJzgcV5xezSLOVyRgCt8Li4YKtzVVfT9TnhSdaL5XYsXh/0Sb/cNc/n61uXZ/0Gb/rmf5Vz5PNeBiHeR6dLY9Qt5GWFR5TH6EVoaXISz/u2XgdxWfbN+5WtTR13tLjrt4r0sL/GRwYj+GzSOTYLu9eM815l8d+Ph5d8Y/fw/wDoYr0XXXmg0lHhUthwGwuSBz2ryz4tpqWq+EpdPsrO5uJ5JY2CJC3QHJ56V042vCFRQe5jg6ba5uh5Z4fgtyYyFx847/7Qr3uFvlFeH6JoniCGRVl0a9Xa2W/dHjkV7XE/yj6VzRknJ6nrwV0XEarMTVnpJViKSt4yInEj8ZGc+CdcFrnzv7Pn2Y6/cP8ATNfHvguyfWdd/s2OdreaaMrFIDjaeDyfoCK+0YZB0bBHcHvXzx49+E+s+H/FY1/wjJE2nGRplQyYe2PJ2Y/iQ9AR0zz611wqWg+5586L9rFtXRb1bQfEUfgpNLg1y432byNdyGQ7fLxwAxHzAc8VifsvG4b4pnyWZo0sJvPYDAK/KM/99ban8RL4q1rTIdK0vRxpt9qDNG6yTDMihdzAHoikjua9Z+DHgCLwHoszXU0Vzq96F+0yx/djUdI1J6gHqe5qMPVvBt2NcZSXtIxhc76ZuarMaWSTnrULNWcpG0ImP42G7w/Ou0sC0eQP98V1PgGLZ4P09WXkK3Uf7bVi32nnWIG04SGMzYG4DOMHPT8K63SLG4sdKt7Lcj+SgXcTjPviooQk6zlbSxz46cVTUb63C9UeSflH5V5ffGNp33ZXk/fXI/MV6fe2mpyIyxyWyj/aJrzrUbGSO4ZmyDk5I6GubHKXMnZhgXGz1KFwRJaSIuclcDKkVjGzuMn5V/76FdDH0IqQkA4wK45U1Lc6lNouWGtRtbIRNAePUVuaDq0KyyNNNEke3qK5oWas22FIU9tvNTiz8sZkuIl9itclDMZxmpqOxtVwtOUXFvc39U8W2cMBR9scRI/eSnGT9Kym8T2imYqzO0P3lVTxxmsjVY9PYr9pe3UcYIU5/CkS7tbdRFDc7mPRRkt+X41vUxkq75pmdPCQpq0UWpfGVoycu+WH3WU5wenFSJLxWFdxx3tu4uZwrqSMbxjPtitGJjtq6E1rZnXSpKKehfWXmpkmrM3/AFp6SV2xmVKmbEc/vVPXFiuVi8xsYDDt0OM9R7VEktQahOAE3AnrW8J6nNVo3izltD0+P+15PMlkKqjhcheM8f3fQmvRkmxGoB6AVycbQxuXCnJrbSb5B9KS9yKQ3Dnm5WL7zVGZaqGSkElQ5mipmrpl0lvqMM0h+VTz+Vbt14v0Czi33l/FEcZ253H9K8/1+Xbpc3zMp2gAr169q4dtNkhcSNI7kA7mdQD+n8sVm80+qrlUbnNXy2OImpSdj2C7+JfhwxstpJJcsRwMbR+dc3J4hsrxj5O5H7oTmvN59LnmQhVGAx3HADYPY8/rViHS79JAJNxGOAqAD885rysTmlWrJSk9Ox0UcupUo2judok6bW+Q/nT98f8Afb8q4qXTdRVhJFPdqwOeGJFP+0eIBx5g/wC/VKOYU3uKWDn0Z3X2uMriKeLd6nINI5Z2G6bLHvkYqtHdRKv+qiPqSnWhrqJk3G3hx0yoxgV5MJtLU6pQ10JJ9NF5LHLJczDZxw2FP4VXvLbT4bclXLMDuGzduBHQ9DzUUl/arkho2/2Y5Nx/IUzz7qZcw6XdsPWRxGPyJz+lbrESX2X8wVPzK+jWmsamb1tOsXKxkSedMPKX/dxjnj0Har0d7BH8sjMD7KTVtvEGtppx0+G2hsgUK7kjMrDPXkkAn8K5GbT7OGZJNQ1bUGfOVV32DP0XGR9c16csThqaiqbcm99PyJw6qtydRWXT/gnTfaoWAIEn/fB/wpVuY89JP++DWUkaKvy3E5OOMg1HEkjP814fou4fzNRHMafY3cTdS6T+7IP+AGqmsXT4hEKsSSeCpFZmqWd49mWs9QuI5Qf4SW/E57ViXLXmbaKa8a5ldiE+bIb6CuylioTtYmnBSmom811dKuTFgeu2ugiuFMSnbJ0H8Brz6/ivLNitxC0Q2gklSOPc1rabfXAtPNa4uZk25QKPmI9VBABH0JradVLcutSUIqS69jrDcpnkSf8AfBpy3MeP4v8Avk1gW+3ykkk1S9xIvDSKoVP9puMj6e9aeloFtkNxNLLOBl48YIOTx7/1rknjILozC6LV2FuofLCPIGIG1Tgnn3plwiWsg+0XQgQkMVmfL854HWm6c0kl5JNE0SGKX5Y5GIOMAfl3/MVd1r+zdSIgvLGIXgACTcEhTnuBkDI68c4rGp7Gvq3quhhOpJSSS0M+0ntZr5SouBxt28EMc8Gp726tLcBDFdM7kgAQ5xzjJz0FU4fCVr5Vy0txeRtMCq56LyCPm+8Rx68+lSWmgNbIJI9TkuDHGVCnOxTj5TtPzDGex5qPY4eXQHUV9y7atps8ojSRwemXiwufrjFWzp1tn71v/wB9CqNl4e+1W0f2nUokuSMvHHHvTP0Jx+IAq4NBwMf2tIPpKwH5YrKeEp9EQ66T0kcHK0Akk/tDUpIP+eZRUjyuOQVPzdc9CayL2+8P3ccSDVIoMqykLcK8hfdgZ8wn5SB0681ce8gvvIkvrS5ngVhIq/ZwSR/Dk8ZHQ/41hXviCLTrWW0XQYXkeVvMuWjTY4J6gEfQY7YrOGFrSkko6nY6sErtmhpqa5DGZNP1a2ntHJEqGyAUEcHG0jH4VqCyjlUS22tyW0nYMH4X/vquIvrTxFJqgaPWFjtQMIEh6jHALbck54zyR61peGNSvLHU1sLm2kvZUfdNLLIzqgAyFQdCfc11rBy5XJW/4BLrRvY9E0iG4lsgr3qXMoIDOUKjB9gcj8ayPE/hy81K7jvbW6sgfLIZpN55U424/wA96zNX8Ta1Lbu1vb2tlGfvEnDEfXsfbrWV4k8U6ppPhq1uJ9E82zbahGxlCDB5+b5vzH40nCVKytqJXlrc6a30jxFBpx36pvuY1xGBGWjGOnoX/OsyHRtcju/P1rxBrNxjLmKBfs8W33KD/Cue0/WnvNJj1bTb+QRsGXZNGwKdAwBHX/gIzUVxpbz2PmReJtQsJm5aMXLmMKT1AZt35/lU2in/AMAq0jtbvxfovlrZpIq/MI3EbMCB3yxXj+dUPHGracbHTptMdQY5Ww0R+7gDH0rmNKm1fRdUgtJdeutQt2wu2WMMhyccEkMfwzir/jG4ku4LZG8hNrMRhNg6ClGPLNcp6WWYaVSspW0W/wBxnXevXl0jLc3l3Mp6h3JB/DNenQrbxw2VvCt20dz++lK8qgCj5R0C7ic/99eteOtC20/vYf8AvqvULDXhHZQB4RtWJRnPtVYqU9GtT0c2wV6cfZrRXudciqylE8hQexz/APqqOKzmsVE9nulYAK6l+HUEkAf3cZ49uKxtJ1yO8laO3WFnViGRmwwOM9Cc1p/aZVA3W6DnqJMf1rznNrdWPm3TZfiTzZ/tFy4LAFUTbkKpxnJ7niobiKGK4+0pdSM+R+6lyUIAPHqOufrTYp5O8Mq8dmzTZp45DtkeQAdmjpKq11JdMmk1CGFI5IJCjmRV+zsMbtxwce/fIyOK1BbwiUTxyGJjjcEbhv8A69ZCvbhAVaJiCCuYgSD7cVWvNbhs0YlxJID9wjacfXFdVCXN8KuYVKbOoWFJDxcOGznLAdfqKaWK8f2mnH+2f8a86vvFWqpMZdPjuwP+eUsSTp+DLyPxzVX/AITmRuZNBtGc/ePlPyfyr0Fhar2/M57HDR6rd6c62/8AbM8Eudpjt3W52j3G3GPbNXLSaN4t0vnTpliJZbfaGfOThQeCOP1rn5XdtZi3MzZc9T71heJdQv7dJhBe3MQMvOyVlz+RrpjFK0l1Rs5Ox6zYX9pdq76lpEbMIsRztJtJb+8wJyfbrVafUfDlhI8gv7SEuSWRpQzn+ZNeWeD447qSZrpFnYRFgZBuIPrzXeaFbwbHfyI96RtsbYMrz29KdaPsxUZ8xPdeItJGJI4b65WL/VtHBIVye+cYP41nWetanPK0tpp93Iy/wyOqgg9ypLZ/EV0cjMLSYgkHyzzmuc1f93pElxH8kyrxIvDD8etc7UJSlG2q6vU6feVncguZdZdY4WtNMtIlJKOhTdySSP4R1P41VubNZn2tqkitGQf3UQRFIP3gSuD+BqGKaW6+zi6kecFQT5jFuw9a2JCRPcQgny0UbU7Lx2FcznypOxso36mXIyWmoLeSX0+p3uVcRfamIYjjC7lC5+pq7dapfXMSSTeF77Z1LM8Z2/XmpdHjjuonW5jWdQeBINwH51q6bb28epSpHBEilVBCoACMNSjPVKx10MZWwsX7N2+SMCWaaCITN4TvHiIDLIrxFXHHI+bnqM+lXYfEryW4jbRb2BSMAmeJWA9hu3fkK3fF8ssVxdRRSOkYtICEViACWOePwFYejXd02lzM1zMzL0Jc5FKpWSXw/mavNMVVVpS/BF63W4W4i1SQwwRRqwih81VZs9S2wZJ9q3bVnu41kurdIowwYRI2N3pu4J69vzrhr5mH2WQMQ5uOWzyflPeug8N319Nanzry4k+Yj5pSa5q0dEziizsrbWZNyrIFLM2B82zA/wCBYz+FbQvpUX5lbHoRXOeEFWVpjKocjH3hmukQDniuKrHllaI9HuhqalasxDwpk+2KluG0u8hCTRnHs5FUHVTI+VB/Cs5uJXA4GO1ZKbT0L9kmXf8AhGNJkfdFfajAeqhLg8fnmqr+F7Xef+J5ede7t/jWhZf6lj3C8VMCcDk11wx9eC3OeWGg2f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25" descr="data:image/jpg;base64,%20/9j/4AAQSkZJRgABAQEAYABgAAD/2wBDAAUDBAQEAwUEBAQFBQUGBwwIBwcHBw8LCwkMEQ8SEhEPERETFhwXExQaFRERGCEYGh0dHx8fExciJCIeJBweHx7/2wBDAQUFBQcGBw4ICA4eFBEUHh4eHh4eHh4eHh4eHh4eHh4eHh4eHh4eHh4eHh4eHh4eHh4eHh4eHh4eHh4eHh4eHh7/wAARCACUAY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bRY8YwK6i3AEdYulWs64/dP+VbqRTCP/AFbflXweFhJa2PqMVNN7mVq4BU1yV8PmNddqkc2D+7b8q5m9gm3H90//AHzWFVS5tjpoNcu5kP1ppPFWJIJc/wCrf8jUTrtyCMH3pK5uJByG+tSYptuPlP1qUCquIaFqRRRinrQgY+NasRLxUcfSrMWMVvExmOVapoudXl9k/wAKvjFUoOdVnPov+FOe6JWzLqqakVTQlSqK2sZ3FjSrESU2MVZiAzRyibHxpU6rxRH0qRatQM2xFWvPvGOpaxD4ibUdPsoLjQYoPsOozsHyAX+fGOTt5+ZQcHOenHoy9c1yr2djDZQ6brRvLX7JJJ5FxEGCzRvn+JQeSrYI4Oc49a3px12uZSkUp/7P0v7FaW9015atdWs15cu8YVIQdsSDaADyAenQEmjULzwpo82qahNpMhvYCxjmvIw8t0wbbtRjk/eIGMDqDjHNZnjGGws9J1ae2sm0i3vzFFa6iLFMxnbtddhG8LtGc4GefxxfCBsZdGmv9b1yWee2gS2s2uHLvES2/cFz93CISfQtyeK2dKTRKktzzfULe5XW2W4ntomEP2ptp837OkmfLiQEABsHpuz2rntE0iG20Y6oHkF213K90PK2ebblgu9XBY7t2BgAn5s89a9B8V6NqOo65d3+n2EyRXDNdSW8ablkh2jlCOdjMrY3Y6jjmsTwc2rapH/p+jRrpkG4yo0YZJJHBwQU43jf8oJGCR7V0wUuW6BtXOl+GXh2bXb+XRdYa0e3itfNtrtLYFpELjf5TEAhgQBuIOMnAFekT3Gh2FnJoNss91ocFu0c5lUlrdVbaXRv40VuCeq4yCQDjkPAGnjRru4/tBJrXX9IQSLC5LZg3KWwRxgxkcDPJJ7DCeFdbubvWdU0jXbhrrTwZpo7K3i2vKSxYRlVBYqSfu5xzzkZrmqQbbK5jT8Y6prOl6douq2tnd6hf3NlALqG2U+dFGjb2kyDwG3YOQQcD0rq/Cd1/bEt7r0du0FteLCsaMQdxRTubI4PLbcjrsrJsPDmizWFhe/29i3hghW9he6Zo3MfzFSGf5RkkFWBGD0BrpvDEaixuJoYjFa3F1JNbR7duIzjBA7AkMwH+1WE0uWyKi9SeVOvFVZI/atKROtVpErn5DZSM904qFhWg6cVXdKFFjuYuuDNi/1H86v2nNnD/wBc1/lUGsx/6DL+H86s2AzYQf8AXMfyqEn7R+hV/dGOKgkHNXHFV5OtEkOJVccmmCpnxzUfeuds3iOjpko+c1KlRzD5zTvoPqR4p6rk0mOaliHNZykVYtWkQyOKuyQDbUVoKusPlrFiZiXEW1qrSrWrdqKoSrS5ikQxjjFFPjxk0U0wZ3dlGxgZWaRZlJysZAGfTmplFwkRWaBUYnKlnPK9+c1TFoIy0pxJHIPvyMSVPvU8jN9lWDzQkecgqny/zNfUQVkeDJ3Yk8fmJ5lrcOVPBR+eazZ0YEgqVf03HBq05mMbRh2I7yHjjvVUFlXaudvpwc1MoXNYOxXHzYO1hzg8nrXL343ahdN1/emuu2FsFsD5sGuWuF3XE7esrfzrjxcPcR1YeXvMggX93+JqULUkCDyhT9tefyHXzEBFKKlZRTeM1PLqO4+Opkbio0Arm/EPjzw54f1dtL1KW6S4VFc+XAWXB6c10UqM5u0VcxqVIx1bOrDVUtmP264b/PWsLQvHnhvWtVtdL06a6lu7qQRQobcruY9Bk8Cu0h8Ma8k8ztpsmGPGJE/+KrV4LENr3GZfWaKunJFZJKmWSrqeHdY76fKP+BJ/8VU6+HtWx/x5P/30v+Na/U6/8r+4z+s0f5kU4nqzCxzVhND1QdbOT8x/jU0GkX6sA9rKB64zTWEr/wAr+4l4il/MhsO5sBQSaeZo0yBmVh1CngfU0anb6hDZsbXS7u5bosSDaXPqxPQV5d4o0n4ta7I0MGkTaXZZ4VHQsR+BwP1PvXUsJOC1i2zJVoVH8SS9TuNb8Z6Lo8RkvtStYAOyEE/meK4XVvjloNuWSxt7y/bsfmx/QfrXPQ/B/wASPMZr/Sr26lPV5XDH+da9v8MdUt1AXw5cH/gI/wAamTxC0jB/cdEaeF+1NP5nM+IPjFqeqG1EHhx0EFys6MVUlWUEcgk5GCeM1z+o+PfEt7JMY9FtVt1WNfIMCLvVc4HTIHPIHUcV6hH4D1tQB/wjlyP+Aj/Gs7WND/smUJqVmLSQruAlGDj1rNPFL7D/ABNlHCvaS/A4YfFLxvBeXFz/AGTbTmVUV84A2qPugbemS350ujfEjUND0ObQW8OxyWkm9XmiCqzlyTv6DkZGOewrq4bC2uYmkt4UmQcMyDIBNax8E6q8Y3eH7wggc+Q1Z/7St4P8S3HDfzL8DjtU+I9rq00N9fR/2aPsq28zmDzBK+cgkZJGORkYIDHtXdfDrxd4butXk1C0udMsT5TRiKFzIZi7BmZyQGH3RgEcZPrWTc/Di4nLNL4dvcnuLZv8Kw9Q+E127FoNH1FHznP2Z8/yrT21brF/cZOhQa0kvvPeFXR7+UXzWFjPIOlykaSEfj1FXidy70YOvqK+fNK0H4l+HZ1k02HVLiNf+WcsMhOPY4z/ADHtXpvhLxNq00e3XdC1PTpl+9O9q4Ue7HGCPfj3FaKHtN4tM55w9lqpJo66R+tVZJKW7vtPXiS8topcZ2GUDI9RntVF7m3b7txGfowrnqUasHZoqE4SV7kzycdageX3qKSeEAnzowPUsKpte2Z6X1qf+2y/41m1PsaLl7jtVkzYyj2/qKfp0mbCDn+Cs+/ubVrWUC6tydvQSr/jVnR5bdtPh/0iAHBGPMHrWVpe026F6chZkY1Wlc5q0/knpPEf+Biq8iIThZEY+gYGpmpFRauQO1NU0OpBporllc6UTIabKfm/CkXrSTZ3D6U1ewmXNNs1u7bzjIyneUwBnpV6PS1B/wBa302j/Gqnh5v9DmXrtuD/ACFbMIKnJ5Y/5xXfDD05RTaOWVSab1CDT41HMzZ9AuasNZpj7zj/AID/APXp8MjRvmNCu/3xzT0aJQ7FF9hndlvWq+q0uxk6s77lCWwjf7s+T6beaozaXnOJT/3xW9J5b24eRS7E4XjBJqlOuGOG5HG7HT2PrUSwlLsXGvPuYNxaG2QSeZuBOOmKKtayR9iJGPlcZ5zRXn16ahOyOynJyV2Sx6tAoGyNAfXb/jUo1iJj86ofbyx/hWYb/wAsfMo/74NQza4kOS0RIHohP8q9ZZhQ/m/A4/qc39k2m1K3kPzs2OwycClF7CT8sxX6jNZMWvwNj5cf9s2qymuQ+g/79tVf2hQ/mF9Uqfymkl3bhcbie+T3rPFtYSMVEUxYksdrE9evan22sefMIoUUk/7JFPl1S4j1C3tRDHmV1Utz8oPf9K2jVpVo8y1RlKnOm7NWYwWdsq7RBcD8T/hSfZLf/nlcfr/hWvK+xipmGf8Acpnnf9N1/wC+Kv2NPsTzzMh7W1/uXI/P/CmC1s8/duR/n6VseYWbasyk/wC5/wDXrJXVL7+2zYrHbmMPt3kHOPzqHSpJ6otTn3JY7Sz7/aR+H/1q+dvjqsQ+Jl2sW4osEK5br9yvpbUNY0vTZVg1DWNOtJSu4JPKqMV9cFunFfMXxtv7e8+JmpTW9xFcRMItkkTBlYeWvIIzXfhacIz0RxV5ylHUvfA6NW+J3h47c4vVP6Gvteviz4AkSfFLQFI/5eS35Ixr7Tr1V8KPLq/EFFeT+J/itNa6xcW2mJYizhbYJ5ySZCOpHI49KpWvxW1idC0KaZOM4yqtgH8GrtjgK0lc5/aI9lorzXwx8TGudSjtNbtre3ilO1Z4iQFbtuB7e9elDpXPWozou0kVGSlsFFUtc1Sz0bTZdQvpPLhjH4sewA7k15nL8U9TkmY22m2kUWflEhZmx74IFVRw1SrrFClNR3PWaK8hn+KmqQgCWHTUJ6ZV/wD4qut+H3jaLxLJLaTxww3ca718t8rIvcj0I9KqphKtNXYRmmdjXi/x1tGuvEUe2YLi1X5SPdq9orxz45maHXIpkjV1NsuR3GC3+NGE/iFnN/DYaYumyRag0dvN9pCk+bgOuVwSDxjJPPoK+hkxsXHTHFfLfgaWOTU547pCqsACG6da+o4cCFAOm0VeK2TDqOooorjAKr6nH5um3UfXdC4/Q1O7KiF3YKqjJJOABXOaj458I2lvO9xr1mFj+V9rbjzxxjr+FNdxqLeyPGPiZ/o9zo11wWa3ZCcZyOOKvWVxJJDAdzEFV5x7Vn+NdW0rVdK0660m8t7traYgqDyqkHqDzWtplyrWNtIjKFKDp2H/ANavfhNOCaZnytaNDNSHm2EsQ3ENG6nj2rwaS2PmuuxUAYj9a+h3lYEruByx/WvC9ZhZNWuoydoEzcD61hX1SOnDLczVtYw2MA1xmqXMi388S7lCuRgmvQYfKTpyfzrg/EVvMfEFwEhJLsGGPcV5uJ2Vjpkih5rkZLsT7mu0+BKvN8VNFj34LtIBuPH+rauL1CB7ORI5sBmQNj0/ziuy+ArIvxZ8PbhvDXJXGeuUYV5lWN4uLHB2aZ9SXGlTgn95D/30f8KrHS7gH78P/fR/wrWu77T01Mae1jL5xYLkAbcn3zVoWcZ/5cj/AN9D/GvCeFpN6HrqvNLU58adcf3ov++j/hSvpl0xGDGcf7Vb4s4/+fNv++h/jSTQ2lvA881syRr95t2cdvWhYSA/rEjM0axmtROs+zLyB1CtnI2gfzq9mQYLJxjsRn8jSKLExgxyThD0PNRyR25ziefH41o+SCSuT70ncspNwUaNce4I/lUpuG42sSfYYFZbLagf8fMv51Hi3/5+ZDWbqw7r7yvYt9H9xuC4OCwjDP3YnH5VXYROMFZAf7u04/wrOCQk/wCvkp3lwDrM4+o/+tT9pF9V94vZtBq0MjafIiozMMYAGc80UgMBfat0xPoP/wBVFY1KEar5rmkKjpq1iS6soZEEkfRgCCO4NZklivmKPU966WdeMdqqGINOnFcPs1zbG0KjtuUo9MI2n5AD0zVgadx/BWvBHL9pjAVfJ8s5PfdkY/rV0Jx0FdkcNF9DmliZJnNfZTBKrjYCTiqly3/E8tVyG+cfhgGtrWII4547gZEjnaeSRge3SsGRmbxFbZ3cbjz9K3hH2ceXzJcud83kaF5cKtwwIJPFQ/aF/ums7VbmRdRlVcYBHb2qBbmU+n5VbrWdjsp4W8EzdtJle4CgEcGs2xw/iWRvSRqfo0jyXmGxjaelV9HYt4glP/TR/wCdNT5mjnrQ5G15Hmnxq0OLxD8X7OG5CG2t9Pi8zccAjc5x+teTfEWOCz8d6jZ20axQ25jjREGAoEa9K9N+PdtdXfjOaS2WbbHDEkjRgnnbkZx9a8Y1tXbxBc72csCqkseSQoHNd9GlL2nPfS2xx16kVQVPl1ve56h+zUhm+Leh+itK3PtE9fTvxPm8UW3hzW7jTZraO1S0JRhkSoNvznPTPXFfNf7LMJPxZ0zP8MU7f+Q2/wAa+xL+1ivbGeznXdFPG0bj1BGDXsUpctmzxqkrTZ8d6PDYwKrNF50n9+U7ifzqTVdU/svVbTUV+S1nIt7kDgA/wP8Ah0qzr2kXHh/xBeaPcht9tIVU4+8v8LD6iqt/Zx6lpk9k4IEi4BP8J7H869+cv3fub9Dnj8XvG3Jclh2IPvXvnwn1iXVPCFos3myT24MUjuCMgH5cE9eMc+1fN/hK01W5tbTTJod16ziCPDbt/YH/AD6V9UeDNMbR/DFjp7Z3xRjd9TzXFjaqnTV1qVGCjc8u+OetSzatY6enmJBCjM6sCAZc4P1wMc+9cFDdBVJbAA5PPFeq/H3RpbnTrTVoUaQ27FXA7KQSf5V4Zry3kum/ZbKN2kuD5ZcdEXuTWuHrKNBcq2FOCcjQ0G/F9Jdao/3JH8qAHtGvf8Tk1t+Gbie28XabcaQuy8NwsaheA4Y4II9MGsSxtEs7KC0jJ2xIFHv6mvQ/gpoDX3ib+15FJtrBTtJ6GQjAH4DJ/KqnPlpe+LTmuj2bTTflZPtywj5v3fl5+7jv+NeRfH+8ii1SGNg+9bcMSBxgk17RXiXx8b/ifqBIAfsqfL/wJq8zD/GaX1OG8Dzw3jXsTkMpCEHuOa+o7fi3j/3B/KvlvwbBHcWd4u0JKHXDrxivqKzBW0hUnJEa5PrxWmJvyxHKxLRRXP8AxC1ldD8J3t5u2ysvlQ+u9uB+XJ/CuMIxcmkjyP4teOb3Xdbbw1ojMLZJfJ+U/wCvkB5J/wBkf/XqCy+GVidPkOqXl1dzyIMkNtCH2rzi01S60bWRqdmsMs+GCFxuCZPUj1rvfCvjfxFqXh/WLue3WWazi3q6xBRz2I/CuGtUlffQ+jwdKMUoJanl/wAQPD154P1iKS1u5JIGbMUxGGRv7p9RXoHw+8aabqWi4uhFbXcB2yRY+97r7GvOPEXiLxF4pddLvykiyNlNkAG0jnIxz61geEtcfQdfivhGk6rlHVhww7GurL8ROjJKT0e/+Zx46lTnrBf8P2PpD+2I2YmG0llUkEHZgGvHvGqSf8JLeGRPLDPu2/WtXUfiHqM1uTHbJDHgY21zMl8+sSNfSE5c8ivoK6XItbs8rDP33oMiKJ93k+1ZmrSLDP5su1AVGCa11McYwmM+1cb8SGmT7KVAUNu57151aXLG52yV0Y3ii7iuNRR4jlRGFJ98mui+Bdxt+K/hnPT+0Ix+fFcFhyckkk12HwgYw/Enw5JnpqcH/oYFeROTk2xRR9iauFXxSjf9NE/pXjnxKbXrr406lp1rrWq2tjHDDKY7e6dF5jXgAHAyc1694jfb4gjP+0n868B/adutV0/4itc6XcyWplt4TI6MRkquByK8ZRlNzjF2Z7FKUISjKaul0Oru/DuqRWq3Ft4s8QJK3SN7x2X9Tmuq+Cuo6hqHg3XoNWnmuLi1vTGWkcsSNikda8k0jxj4rX4U3WtXIS4ube58uGZuNyHHzEY7HIrtv2YNYvtZ8LeKptSVRcG7VyVHBBi/+tWOHp1lzObulp8zrxs6DhHkjZvX5Hr8ECvpqxNHgEY4+tVzpUJ/gf8AM1e0khoIRx1HQ4/Stz7On90/nVVKEa1m0cMa7pXSOFuNIiYN8r8f7RottOAA2jGfeuknQOJV8tl2Oy/N39/pUFrGqqtedPDwT0R2xxEmtytaaUDgsTVw6dCq+tSPZRzXtpdtJKr22/aqthW3DB3Dv04q3IPlrWNGKWxzyrSb3MS5tIkl8xVwWwOuB1oqxd8FepOOy5P/ANaitqLSjYJXZcnkg7TIfxqr50KzqWlRR6k1weoePrDT9Pl1DUNH1u2tYl3SyPacIPfmt+G8h1BIJICSrYIyMcGvQqZZyayujkpYlS0R29unQ+1TkH0H51JaQTefJuC+SEUJ655z/SrLxDHSlClLlOadVcxzeuZLwj0JPDYrmkG7xEmNvyxseOf1rrdbQefEPlyFPUZrm4o2/t12O7iM9RjuKxnTenqdlKa5fkcdr93GNdu1abBWQjGTVdLuL/n4/U1j6/dSyeItR2W7OBcyLncB0NU4tQGf9UfzrzZP3mfd0MJelH0X5HonguZJtRl2y79sXPX1FWfD4LazK3+0x/WsP4XXP2jUb8hSNkS9/U//AFq6LwoudQlbHr/Ou/Dq6ifL5tH2eInHyRw2q3kKfFzV7eRlLbIgFYZBxGteDeMJPP8AG+sTBdoa9k4x0+Y16D8V76/0f4y3+qRoBEZR5ZP3WwoUg/ka841af7V4k1KcjHmXUjY9Msa9nD0bVnLyR42KrXw0Itaps9b/AGUkz8U7Zv7tpOf/AB2vr2vkf9lGW3T4lPJNNHEsdhKcuwUEkqO/1r6uGpacf+X+0P8A22X/ABr0mtEeLLWTMLxr4H0PxYI5NQikiuYhhLiEhXA9DxyPrXI/8KW05c+Xrt4B7woa9MGoaf8A8/1r/wB/V/xo+32P/P7bf9/V/wAa0jXqRVkyOU5jwV8PdH8M3f25JJb28wVWWYD5Aeu0Dp9a7Cq/26x/5/Lf/v6KPt1l/wA/lv8A9/BUTlKbvIdiWeKKeJopo1kRhgqwyDXnWo/CTSZbiSSx1C5s0ZiRFtDqvsO+K9B+2Wn/AD9Qf9/BS/a7X/n5h/7+CnCpOn8LBq555b/CPTQwNzq93KO4RFTP4813mi6XY6Pp8dhp8CwwJ0A6k9yT3NT/AGq1/wCfiH/vsUv2m3/5+Iv++xTnVnP4mJRsS14v8c40bxAGdFOLePnv1avY/tFv/wA94v8AvsV5J8dYrOS7guPPKu0YUlDkcE4rXCfxBT2OA8M2f+jXUlm7RyeYvB6Gvpqz3fZId3Xy1z+VfNPh2SS1EywYnDDccnnivpWxYtZQMRgmNSR+FaYxWsEXdImryD9oW/Yyabpik7ArTt9eg/rXr9eK/H5CfENmScqbPge+8/8A1q44K7sawlyu5534LtNOvdTksdShZo5WDoynHI4Iz+NdteSaZ4caXTdOvNNtIbhAzpPG8jt65wenavOLHVLjStTikZVa1RyzLj5uQASD+A4r0nS7nwtqELXt1dKWYdVbaT7H1rzMXScKt+jPrMpr0qlJc93bot+5heKNH0HT9OW+0mwtzOYyVkQkrkjnFfP+oxSLMzsm0uS4yPU17f4816wgtHttJzO4UgBRwox1rx7UN85DSyF2ACgn0HQVOBhOTlOWxnnNSnGMKcd1d/f+poWF9p1xpyeYhV1GHHvV7TXsp4XFrwiNgj3rn9Ft7RriWO9l8uJkz1xzmt7RrXTIRKtjOZcnLjNfWUpyq4bVLT7z5ZNRr9dfuLICKflGT7Vzfj+zuLnT4Wjj3FJOg68iurUIvT9Kh1JGNozEAKOSTXNUp3jY7HLQ8iurGe0KefGULgkCt34dHyvG2hyd11GA/wDkRad4raGaeDy2DFQc03wh+58RaY4/hvIWz/wMV5VSmk2kKMj7A8XZXV42/wB3+def/EhrZfi1Db3gSSK502I+U5O1yruPxNei+N0xfo3sP5147+05He2virRNas1I8i1ALDnB3k8+1fPSpc7nG9j3sLW9nOErXQsUunTXk9u8eoR6VcThGt3tU8jOCNoIG4Ln1rpfgoul2+r+L9J0eCKGCBbcsEH8RWTOf0ry6Xx5De6dL/ZfhmNtZ8lmM4YbEAHLn6V0H7Gs1zLrPiyO+8z7RPbQXDF+rZLc/rWeEw005OWlunn3PQzbFUnCMYLfr6H0Dou77NC3zHBHoe9dLn2Nc9o6AWiZC8eoxXR7R6CumEXyo8Gs1zGbeLy31qlCvT61fuVkM0oZQEBXYfXjmqkS8ke9cVWPvHRSfuliJc4qZo/l6UsC1ZZRtrWELownPU5/U1AjGdv4tgfp1oq3qKHyzt35Gfu4z+Z6UVz2s2dcJXieI/FeV3+E+qtIgWSUxRgZB+86j+tdv4JiYw2UbdfkFebftGG00H4S36aZDBa4eOUJFwCwkXn/AMdFdn+zzqF/rnhDQNU1SQSXV1iRyFAH3jgAewFfbZjHXXsfO4KrGblKOzf6HvEceAaSSPjotPgWQGTzCMb/AJMemB/9entnHSvP5Fyg5anParGftKgbvu/w8CuftoR/as7YH3QODnvXTaih+1tv8s/Lxk9B6Vi2y4vZ2+nbFc0oLQ7qcnY8y0HR9O1Jr/UruaXcdQuFI3oqDDkdxnpWfrmgadJqrzweJdLsLUqo8tnDsCBz3riNT+HXjybU7uYaHKUknkcf6RHggsT/AHqhT4beNwf+QI4/7bx//FV5k0uXl9mfptLDUIz9osbFX6e7p97/AEPSvg0N1/4gUXCXEUJRElUYDjLc/jiu38HxZlkb2/rXF/Bfw/rHhvT9a/tmzNs9wUMYLq2QqtnoT613fg1hhz7CuvCwSUUz47iCpGWMqOnLmWmq66LscH4zmszr9wkwgdPtjrIstsso+vPfivme+m3aveycDdcSHj/eNfRHibw94sm1/UrhNIdoJLp5Y381OV3ZB6+lfNE8uLmYnvIx/U16lFWnJ+h4FeXNTivU7L4bN5niCYNggWzf+hLXbPtVzhQK4D4XSf8AE7u29Lb/ANmFez+GU0SXTbU6gtp88souHkdQyjjb1cMPwU16EHoOk+Wlc5mOTB7VZin+ldHJHpYvpwLWw2ZIi2vFnG7rjzCGGMdSCM5HfGTrF1Z/ZrW3tILDzPOkV5IgRkK+FPJ4BFaXLUr9BscuR2qVJOO1af2jRba6j+zxWU0LRy+aZGLbZVQkKvP3M42nvVpJNAuoRGzW0BVIWkKrt25UM5B3Hd3XbjqR6U1IlvyMyJgan3AVBrElml6JLGSNoJUDhUJwh7rzzwQcZ7Yqv9p/2v1qlMXLc0QcmpUHvWYlxnqasJcD1pqZfIX14Oah8TPcNo0MCKm0uW3E801J89KzfFmpwJbW1uJsTJlmHPQnitac9TmxVP8Adi+HppYXleSNgFU5IHFfUmnNv0+2f+9Ep/QV8p+GL1Zor4712mLoa+qtJIbSrRl6GBCP++RWGLd0jiUbRRZrw/49zY8VQRlvu2S4Hpl2r3CvKPjH4aZfDur+IZrmN7tp42yRgJAvyrGvvlsn1NckHZjijwTWZG3/AH/wxXV+BND0u9sVnnE7iSMEL5pXB7jiuc8N29tq/i+ytL12FruaSXb1KopYj8cY/GvR/B32jUr+8upoUjDyGRVVcKi9gPoMV52YVW0oRep9Dk8eVzqSWmxW1DQdPs9LltbSzRTcHaxGSxzx1PNeWfEHwlqPhXVpLe5hk+yM5+zTkcOvoT6ivpbRdEkv7uCfyt0KursxGBgHp7103iLw5pmt2ElnqVpFcQP1V1zz6j0NcmEdeF5tGma16NRxpp7fh5Hw1ZWrXl8LfeqlweW6CtrSdLfT7qWR7pJAygbV/nX1DpHw/wDBOi3cxtdEtWLYyJV8wccfxZxnmsTxX4B8AXjtLFbDR7xhhZbQ4U59UPyn8MV6+HzKjCLU1+J47w83Jcp4YkwXvio9Vk3aZONpI2HmtHxfoFx4Z1f7FPIlxG674pkBAdc+h6EdxWTdSiSylj67kI/SvR51KOj0Ha255pdTeYw2j5RVnQ5CupWr9Ns6H/x4Vll8Er3Bq1p0mJ0J7OD+teXJkJH2143ILwv/ANM8/rVnQfDul+LbvVBrcbzfYp4ooVU7QIzDG+D6/MzfniqHjJv9Gsy3Uwf0FaHw61nTdP1XXhf6hbW4kW0mXzJApIMRXgd+UNedhox9vLmOyvKSoRcXqeK+IobHQ77VdLEccXl3MkaqltH/AKoE4GcV0/wR02ytNdhmtmJmbRI4JmPVgrgqf/HjVbxv4N1nxd4p1W/0Ewi0M7bZLjdEJMknK5X5hz1rpPhf4M8Q6B4g+2ak1mbb7KYQIpSzZyuOMD0qIw/eS7HZVqp0Yrqd3oyf6MyjPBP3Tn9K3vL4HArL0uPAkVh0dsbl9/Wt1V+RT8vQd6qFP3EefWn7xm3kf3voKzYV+ZvrWzcwyG4Z9+YzGAF9DnrWeI9sr/WuLEUnzI6KNT3bE8C9KnP3ajiGBT2PFXFWREtWZeqKpiO7Z97+IE/oOtFTX2TG23fnP8LhT+ZorjnC8jspS90+Uv2iIz/wgMVvZ70luL+GNHVWLA4Y8Y5PTtXpvwi1I+Gfhlo+rXsM1x9js/OmTO12xksee/U1b+Nmv6T4si8MaR4as76Q2+sC6nJ02WFI0WJwCSygdSBVPxzM1n8NdY35VxaSDn3GK+ixElSjypnl4Sm56yR1Fp+0Z8PpIFaX+04nPVBbbgPxqRv2hvh/j5X1H8bQ/wCNfF6TcgZq0s/7ukm2txOjDsfW1z8fvAEsxb7Rfqen/Hkapj45/D1N3+mX+T1Jsmya+Tnm61CWlkZvKjd9qlm2jOFHUn2rGUPNnRGy6H1mPjh8P36396P+3Fqv+H/ih4N1/VY9N0y9upLqUMyK1myggDJ5PtXx5DLxzXpHwD/efEKF/wDnnazN+gH9ah0VbdmnO77I+mbvV7dY2j+ztJuBHJC1n6VqT28uy2VYw553fNgD0rNvJMsajsGJnj/GklGKuU1zEuteKNQWSeNJo9ojfOYfY18eSNuG7I5Oa+p9fO20v5t6/LbyHr6Ka+THlxGPXFLL6rk53ZOPpxioJI7P4Wuf7S1BvSBR/wCPV7h4a0rRbrQ9KmurTT5EuHnGoXUt95ctuA2EKrvHOOQNpzXg3wsk/wBI1Jv9hB+pr1zQ/Ca6nb2T/wBoGKa7jaVVwhCgOy4xvDn7pPC4/U17dNtxMUkqSu7HYR6D4Kt1SU39hcCwt5Y7wCdm86XywVcLlc/PvXCnBAXnmpr3SfBTWBaza1a/ZWNuhuCsM37qNiTliU+821SeWBBPauJg8PWMkzRjUpcgqqL+5JYnPTEmDjH3c7uRgVT1Wx0+xisWju71nuQWdXgVdih2Q/xHJyp4q7tAoJv4meoWmh+CZrzUpreS1ZI5mhhtpLnkMiScr8y7lYhCDnrkZqFNJ0GSwuVeDT7aQFy0rTgqmANo4lYoevZwc9ug4ptAtbG7e01C+uBKLd7kGCAFfLAJHLEckDp2PB5Bq7L4V5iW1upnZ2jUb0XBDLuOArEgquScgdDQmyeRX+Jml49tNLtI7WfTltoA7uvlI4ZtoxtYkOwI688Z9K5RZj6nFJrNnJpupSWcm5gMMjMm0spGVOD04I4qsr+1PmN4QstzQSWrEU3vWaklTRSGncrlNiCQ+tcN471m6s/EfkRqpj8pSciushlI9apfECPS/wDhDo7y4tx9o84qZQOcdhVwu72Zhil7nzIfBV7HeaDqO+JAy7eRxivrzQcf2HYbeR9mjx/3yK+Lfh6beaK7gtbpwHTLBu+K+0PDisvh7TlYgsLWPJH+6Kzqy5oI86pGyRfPArivij4Tk8YWNpZ/bJoIYpt7xq2FfjuO59K7GVsYX1o7iuOfvLluKnLkalY888GfCjQPDt5b3w8y6vY5N4lkPQbcEY6Y5NdjaeHdFtS/2fT4ow/3lGcflWmOuadRGnFLuU69S7s7emgwKqIqIoVRwABgCo5iFjLHoozUzVT1FWkiWFeNzDP0HJqartFsmmrs5KBpIrILNnzDJIWye5Jb+tcR4mdmuFmycI3H416B4xQ2unXV0nAQGT9MGvPNYZZokYcggGvkMTKVOoqcnr/SPqcHacedLc4/41/vdN0+5xwJAw+jrz+q15xFIuzkgV6b8U4jceAVm53QzKCe+C3/AOuvKYI/l5/Wvr8qqOWH+Z5uMjaocX4qtLezImhyGklbcSeKybWQ7gd3Q1sePnjASJWG4S5IHpiuctmOD64pVfiORI+39daW40jTpGuJCFhRsHnOVHeuQn02O/1QauLy/tNQVVh+0Wly0TeWhJVDg4I5PbvXR3Nz5vhjSmB5a0hP4bAaxbCQFfctXnu3Oz0YX5EdbpWsx2UEkki31wVjJPmXzuTgZ/i6VxMP7R2kRgMPCmon2a+X/wCJrci+ZCv94EV8rSqzTtEqln8wqqjkk5xirg9zOpBWR9HD9pbS43Zk8H3QJ6k368/+OVZi/aZs2AC+E7gfW+X/AOIr5iv4bqzmMF3bzW8owSkqFWx9DUtglxMC0UMkgGASqk4J6VabvYxdKLR9NH9pG3k6eE5fTm9H/wARVd/2hYWdmXwo+T2+2j/4ivAI4Z47aO5kjKxSsVQn+IjGePTkc0okG4joRTlCL3FGKWx9z6BfrquhWGqLH5Yu7eOcJnO3coOM9+tWnNcp8J74XHw28PtvQkWMakd/l4/pXSySeq/ka86Uo62Zai7kN7zGc46903fp3opkssLErI7R/XP8xRXJJ3ejOqGi2f3HG+TtbNcB8bLnyvh/rShsbgifm4r1SWED+EV4j+0Dc7PBeoJn797Gn/j2f6V6lV3a9SadrP0PGvAGsLo/iiK9lMpiWOUSLHHvJGxscemcH8K9BvbvwrNZXmoP4avJrmR5JYC+nSBcDcAWI+8MbGOT1z07+Y+CLuG08UW11NqiaYItzJctAZgjYIHyjr1+ldnbeI7OHUriNPF9sLZ4WkMjae5DvJJueMDPHQc578dK7IS0ONo2oL7wTsuV07QZ90qNGqnTpJETcrmNmzzk5XgZ6ZB7C7rs3gvSdDvV/sa8OpaixeOAWLhUTYzKkjD72X2kqDxgAjg1z2peItLupIJpPGVpJNBLHLG0elSIflK8YDAdEUcjovBrK1DxBa6ZoyHR/EUF1crB9n8j7G4LIz72YszEBgSw47MaTkUkN8dSeH1tbWLSNJaxnZ380SWzxnbkEHL9+SMDIxjp0ro/2ek/4q66lx9yxb9WUV51qWqXmtalJfXbfPI5fYpOxSeuAScZr1H9nqL/AImeqy91tkX82/8ArVnN+62XBe8j1y4frRaytBiUKrEKeG6USJmsPxzHL/YsCxMVLTLnkjjB9K8/E1lSpOb6HbQpe0qKK6lfxTqLt4e1Zvs9uuLOYkgHP3D718rOwxXvGv208HhLV5nZsCzlx1/umvAjkqO1Z5HiFiKc5JdRZxRdKcY36HafC37upN/1zH/oVez6BpviSefQtMsda8r7fZS3VsAuDEqNIdmevJQ98fNXjHwvX/RdRbn/AFiD9DXo1t4u8QWtjFYw3+yGCJoYsQpuRGzlQ2NwB3N3719TS+BHCk3TSR31v4V8Sz3Ihs/EJlkWYw3J+y7Y42Xd8wPQgMCu4hTk8cVnWngu5WO1uNY11rK5W0mvIkEJmMccTksdytjOeQPeuWk8a+JZsbtSYN1d0jRWkO0rl2Ay5wTy2etVINb1SO3S3jvJEiSCS3RRjAjc5dfoTVsIwqLqjt9B8LXer6Ol8NcnSCSW5hjeSE+WoABYu275A2R61q3Xgm/sRdNJ4gliiXcLpniKmRI0yWQBjvAyF7Y3DtXmi3941nBZtcObeBmeKPspbGT+OB+Va1t4m12Odp01OcSPOZ2PHMhG0sfqOCOhqblOM76M6qDwzp95aLet4guJLYWkk0Ra0O4JG2HUjdwcsMYJBzU1z4KtLdm36uxSG3FzORCpKxlVPCh8k/Mo5AHvXJ3Gv6xdytLPfSMzwm3IAAHlk5KgAYAz6VdHizxBmJjqcgMIAQhVBwBtwTjkY4wc0Ji5anf+vuNm28N6PJb3Fwur3PlxxLMh+xY3KzBB1Ychjg4yOOtXrnwbb2eojS5dTY38gdoFW3/dlVLAbmzwTtPYgd65C613VLqWWW5vpZGlRUfJwCqnIGOgAIBwKuR+KNceGW3bVLho5ixcFuTuPzc9RnvjrVKwONTub+v+FG0m1u7pbxbiCCSONXVMBmJYMp9CpXp3yDXJeNrGe+8DMI5Y1UT9D16Vek1XULiCWGa8meOeQSyoWJDuP4j781z3j26EXhS4t2ZlZ3BT34reiviv2ZjiHJU1fuZXw4s7q1t7+/IDxwKFYKeea+2fCrmTwzpjkEE2kZ5/3RXwx8Nb8W+l6zDJNtLRqyqT1wa+rfAvxJ0ubTNF024triK4nWO3jIAKscYzmudr92rHJUTklY9EujiRD3HNSLyoNVdQYq6Y9QDVnO1Mn0riTvNkNe6iSikoNb2MgJ5qojeZdyt/DHhB/M1LcyiCCSZuQik49faoLBHS2HmHMh+Zz7nrXPVd5qPzNYL3WzI8SeXPaz2twpaGVCjAehFePW90JLaKFmy0ZaE+5Ukf0r2PXo9ytz2rwpgYfE95aqQB57sPzz/Wvj88bhUjI+qyaKlTkir8Q5J/+Fa615HMkcHnJxnlWBP6ZrwPwRql3qF7dR3kxk2qGUHgDmvpd7KPUtLv9PkUlZo2X/gLgg/zr570jQ7HS55NiymblHLN6HpXv5HKU6ej0Rx5jG0kzlPiLIq6ssKLg7AxIrAtpG5rpviVbgX9tcImFaLaT7g1zMXfjtXfWi+dnnXPtDTP33gzRpOudNhP5ov+FZmnqePY1yGlfErTtF8K6TY6tNCCba2hjXy3V8FFAOTwwGckjpXb2aLjKsCD0IOc140K6qNuKfzVj2FScIpNo0Lc8r9a+VNcDQ6rfR8gx3Mi8ezGvquIYxXy742QxeKNWjx0vZv/AEM100nuYVlojuYNa1ia3RprXSonubaMwtJM3Qsfn+6QDkjuCMDtirMGra9aiFbmx06EytGpk8xzk7zgHavA3cnPXd19PM01yNLeONtH06Ro1272V/m4xkgNgniobzX2uLWS3TTbGDeRmSNDv4OepNbOdjBI9kuvEWqXzWcemW+mwWsMW5ZG8xZJg6yOCQR7sVUZAKAdq8y1nUGvNZubr5AJJScISVHPbPOK5uO4l4PmNx0O48VagkNQ6pagfYHwavrF/hdoiyBTIkTqSevDtXU/a4FGIZ5EHp5hP868M+El0reCbQiXa8csi85GfmJx+tdnDcCT5Wmljbtubg/j0r88x2JnHE1Eu7/M+goYCMqcZX3R3T3jsTmUSDtnFFcarXA+UXRB7b1GPzFFc8cdibaS/r7jf6pBHos8ce0neuB1JOMV8y/tF6hAvh028dxFI8mpAlVcEgAMe1dlq+uajqmftmoTSr/d3YX8hxXMeJdJstY0ySyuEt3Yq3lM8W7y3IIDgeor6mfENOU1aGh58MpnGDvLU+eBIS9SMzHHWu3X4P3Gf+RqlH/bqP8A4qpk+EU4HPiub/wFH/xVer/bWB/5+fg/8jzv7MxX8n4r/M4WMFj3qxHAWfoa7qP4STcbfFk34Wo/+KqdPhNd8bfF1yPpaD/4qj+28D/P+D/yGssxX8n4r/M5nT7RsDg17H8BLYQx6zM2FGIgSTgAfMa4uP4XakmAvjK6H0tR/wDFVq6b8NLiRDa6t4o1S/sWYM9qh8mOQjpvwct9KmpnmB5Had/ky4ZZiuZXjb5o7HxJ8TdDs7xtN0OOfxBqQ48mxG6ND/tyfdH60aRqOvavZhvEkFrbtvLRW9rlgg7bmPU/pVzQ/DGmaXarb2dvFawj+CJAPz9/rW5Fpm9P3eUUDlq+cx2bvEx9nFWj+J7OFwKoPnk7v8Dh/iQ1rbeCdWXcyyPbMqAv1yQOlfO7JxmvpXxl4MttSsLi2t9TmE9wNrtIMgDIPG4j0riF+DmF+fXixPTZbAjH13162SY3C4Sg4zlZt9n2PNzXC4jE1VKEdEu6MH4OWcd48trK0iRzXIVmRSxACZzgA16wPA2nfZ3Zp9RMgGQghJPJwoPyVzujfDc6Jayw/wBrSSSO5cCKIZAxgZ+bithPBmLaOVvE2XkbYqhGwWxnAJOOBmvpaWeYHl+Lbyf+Rwf2diUlpb7jQHgLTViZjLqAIBPzow/H/V9KrX3hfQtOUG+ubyBX/wBU7khWx1HMfX/EVUv/AAdd2i/vNWbpksUyqj3IY4/Gkj8GX7Aebeps6h2xt/QnFX/buA/m/B/5FLLsT/Vv8y1Hpfg9kwurSK/zctKSOnHSL1xVlNN8GKTu1OYjBIxMfy/1NV28Gxwgl9WiXAySygD881zWqLPp7HNuZ4ycJLDLGyn14LA1pHNsJNXi/wAGJ4Cut/zR2CWHhEQN/wATSYybSR87Yz2H+q/ziqP9l6WGKnxDaYHcQynP/jtZejafqWrStNpkUUtjF8szyP5cgfGdoU8HtznvWFJq9zDcy29xY75kdlMcEqnbjoCzEAnr0zTWZ4Z7P8GJYOsv6R2EWn6WzDdr1uMnB/cS8e/T/OafHYaXtyuuQ7uy/Z5f8KxtBS41COOSa3eAPjChgzY757D8614NDupot0CyRuW48zaRj14qJ5vhYP3maLBV3t+hdSy04AkaxESAcAQPyR26d65f4l3Tw+GrVFRDiRuvPWuqudBvLa1SZbpSScYaP/69Z154LbXpCL29uEhUAqqYCg49xUxz7Bq6u9V2ZjXy3ESjp+aPOvh1NG3iDyriKNlkjYHivZ/D9/JZNptx9ljkitHWSNQeeK4mx+HNokxktrq6Eo4U7hx+ldnYadNaactvNLC7IMBtuWP45qYZ5grat/cRDLMTFWsvvPoDRdV/t7SYdQ+ztb+Y4/dsckYOKua5d/ZdND87pJY4VA9WcL/WvIfD/iLX9N0iG2guIBHFwm+HLHvyc1au/EniHUI7cyajGhhmEyqLdMFhnGfzrz45vh+Z76+QSymvpa1l5ns60tePx+OPFCzLEbq1dj6whf5CrU/i/wARKvN+Eb0S3jau1Znh2r3OZ5TiE+h6ZeJ5jJH/AA7gze+On64p4GFrxTW/HPiqEbrfXBEQOh0wSu3sAuK5/SviH8QNQ1hLGPWZQsoO3fYQRuuOvys+enPQ1iswoNuWpt/ZOISSuv6+R7nrrxrC5Zh8vUe1eCXbp/wsC8U4Pz7iv1ArL1f4makl+1uNfnvZeVcR26lXOeRuwAOnpWZquuLDqT6hNZXUjzov+lRzbWDYGVK4IGDxjrxXiZlSni+XlR7uW4d4ZNS1uejaeRHrRgVQA6lVB9cZFeE+K7VrbxXqkBcqq3TkAdgTn+tdFbeIdakvmgbVJEkLAxSnGRx8pGM5+uBXP6rp6z6vcy65rWpRzzHcZGiEZLdj8yDjH1rvyqvHCJqevoZY7CTr25bHHeOo0OmRNySrjOa5GNeD9K9hmt9NtdNRf7NtdVRv+Xm4cTgn0wuwL+NWtB0XRdQvRDNbeHxGxB8uO2RXPtkO2PyrprZtTbcuV2+Rwf2VU/mRpeDLPw/r3hfSLfUTIbiKzjULJIQp+UdOadqXg3UdM1GbUfC/iDUNKnlbc8DDzrVz/uHp+Fdxpuk2FhYC3stJ2ogwEQgD8xzin2rfZH2ytt3dI5CTgf5+tfF1MRWjVlUoNpXel7767bH0UKVN01CortI4e2+IHiPQCE8ZeHGntR11DScyKB6tGfmFeP8AjfXtE1DxPqd7ZXwktri5eWJijKdrHPIIyK+l5JY5bdDJahGd9qNGMpjsc9vxrJm0e3WR2/s2zkbOWIiU/wBK7KWfTo6Vqevk7f5nNUyyNX4J29T5cfULEjif6fKah+3WmSfMYj2U19TjT7U8Lp8CntiJf8Ka+n7MbbeEe3lqP6VcuJIv/l3+P/AJWSy/n/D/AIJ8vpqVkP45P+/ZqzDrFiq/8vDf7sLGvpQ2snI+zqvttFKLMsoIIQ+64rN8Rx/59f8Ak3/ALWTtfb/D/gmR8N7OXS/Da2155ZaSUzIUbIKsBjt1ro/PaM/KpC1HD9phTaZQyj1oN2y9kI+tfMV6rrVZVJbs9mnBU4KK6F231IcrLGOe44orPM0bckBfaisbF2Rz93cPHkLj6mpLYmSLcxOcdqKK7mYorXs0kT4Q46VbsoVlVXkZiT70UUhmi1tH5fV/zqzawIo+85+poopMaL0dvGCDtz9a0LWGM/LjHHaiioEy8lrbwKJFjDsR1ck03UVzbecWkzwuA5C4+g4ooreh/EiYS6mBbXTPfTp5MAMRCq2zLYIORzn0FSlRJLdFulsiuqgYDk/3scke3SiivcqJI5rj9KhieLUL6SNXljwVBHyg7Rzj9PwqzZq0Vrc7ZHL6WxS2kOMgeXk57HOSOlFFc7+OXyNOxE8u6bT5xHGktw6LM6jBdWHIPYjmtlLeOI+QgIjzwvYfT0ooqKvwr+upUdy9f2lrDpu9beMnaDyucn1PrXGarptnNqU9xcQpM6bFTegwgPXAx15oor18K9/Q5dzgdat1t/CUWsNJJcTXzTo8cpzHGijIVFGMcgc9eOtaHiXR9Pi8JabepawmZ7aNiXhST+FRjLAnv60UV6MFsYPqdF4Zhiv7P98u0oixjyyV42g/1rrdLsIIrfje4HQO2aKK8So26jT2Ot6RRm6hNJNdtGxwicKo6Ve/1drHGvSTO73oorDuN9BojVYG2jHTp9aqr9wEcHPHtRRTiBZlmk2om7gID075q7bAC3Zh1AyKKKtfEQ/hMaS7uTdea0xJBPGAB+mDV+PbcWwlkU7t2M729PrRRXbU0TsZrdFV/KjuVSO3iVnBLOAd3Qnrn2o8P+GtGtdLl1K0s1t7pYnZJU+8pwehOT+tFFYQnKz1HPc8z8AXt5qlzq1veXLvCLCZgigKNwHXgDByc5rP8GvJH4s/s4Su1szOsiNyJFAPDev86KK9VpL2tu36Exb90T4majNAdNYRwSQmBR9ndMxqAe3cfga6m5sVs4tLghurs2t5F+8t3mLRrnb93PI6+tFFcL0p0/Rm63l8ijFIbPxU+iBY5YhKEWd0AnUZ/vqAT+OaytV1ibTfGUmmSWtjqEIfaGu7ZWYc+oxRRW04rlk7dCJPU9A1UQaPY2t1ZWkCtJGGKMpKDI54zWr4bu/7WMqXVrbBY0LIEQjH60UV4tLWlUbKqO0ojnupo32RN5Y9iT296WwtobuE3bIscvcxqBn8MUUVDSUSk9S3DCqwhdxPvwP5VRkkZ8owUjp05oorxKnxs7obGTfyywuwSVuPXFUku7hs5kPWiipNkTRXUjOAdvJ9KcyqxYMq4x6UUVIFaWNQ2MUUUVSA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26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FF+c/WpCDikjHzmnHpWaGQHrRinkc0lMaGAc07FAFMndYYJJWKqEQsSxwAAM80rDJR0pRXJ/C/xra+N9Envobf7NNbzmGaHfuxxlWBwOCK6HWNU07R7F77VL2Cztk+9JM+0Z9Pc+1NxadhJ3LdLmub03xz4U1C7jtYNYiSaU4iWZGi8w/wCyXAB/CtXW9RhsLGaTzE85V+VM85PTimou9hOSSuc34u1I3epLp0LZht8NMR0L9h+Fb3hmXdYqpPTiuSt7WWPS0eXLTXEhmcnrz0ro/D4ZU2fdz/OtalLlOWlUcpXZ0BNNLUiNuQN37j3prVkjrFJpC1N7U00ASg09DUANPjbmqQmW8/KPrXnWpb/7RucIMec/f3NegqeB9a891Jl/tG55b/XP29zXLitka0up6Gq4JoK8dKcv3zSnpWyMiuRzQRxT2opjIx3rhPjPq0dp4fttB+2RWk2uXC2ZlkcKI4TzK5J6fLx+Nd+BXGDwzcat8Rr7WvEFjby6ba2i2umQy7ZA27mSQr2OeOe1VBq92KRyunXGk+FfjBYjSby0k0bxDZrakQSq6pcRABDweMjA/Gr14ieJPj5/ZmoqJbHQdOW5gt3GUaZyPnI74DfpU/xU+H2lzeE7m/8ADWi2tprdky3Vq9rCFdmQ5KgDrkfriqN+dTs9c0T4pWul3ckVxYC11uyWIieJf74Q8naR09AK1TT1W+xGq0PUL6xs76EQ3lvFcRhgwWRQQGByCPQg15XrVuL79oV7ccj+xE3+wEmTXZL8RfA7WYul8S2BU9EL4kye2zrn2xXD298tr8dBqF23lwX+nNawyPwplDBtmfXHaijzRbdhVEpRsb3j7zob/wAOrBI8ayatHE4U4DJsf5T6jgVF4Evr+28d+IvDOp3Uk5hKXli0h58h+Co9geKXxrcJceIfC9jGwa4/tUXGwdRGkb7mPtyPzqt8QJk0Hxt4Z8YFglv5jadfN2EcgypP0YVq7yjYySSlc6K/129h8Vajp9msLWun6W15cl1JbzWz5aA54GFJP4Vc8C6xN4h8IaZrVxFHDNeQCRkTJVST2zXP6FDJN4L1rxJMjefrX2i4AxyIthSJf++QD+NX/g3g/C7w9jH/AB5r/M1g4qxvFkN148tbfRNO1JtKvpm1C/ksYbe32u5dGcZ5IGDsP51paV4jj1B3jfSdYsXj25F3aFM5OOCCQfzrza7N4vhrwU1jHDLdf8JJcNEszlUY75sZIBIH4V6jodxrlwso1rTLWyZSPLNvcmZXHfqoIpyikgTdzSzTkPNRmnJ96s0Uy2p4Fee6jCW1C5bd1lc/qa9AXotcrc/8fEnyp989veufEyskbUd2dgn+sNPb7teV6L8dfAOoXIimubywZmwDcwYUe5IJxXplhe2eo2SXlhdQ3Nu4+SSJwyn8RWiMiQ0mOKRutHamAq9KWmjpTlpDsPHWnGmA0tAFGTR9JkuDcvpdi05OTIbdC2fXOM1w9rpthf6lrOg6vZw3URKTLHKuRx8uR6Eccj1r0bPNcj40027t76DxFpcZkngGJ4h/y0j71rTlra5LRi6ToGj6FeSS6dZLFLINrSsxdyvpuYk49q0te0ew8TaFNo+pq7W02N2xsMCDkEHt0qvJqVjdRpPbzKS5+4Thl9QRVy3uVUBs11a2MZR1N8wxQ6TDawqqxKEiRewAwAPyrlrbwnrOkwz6V4b8TQ2elO7MIJrQSy2oY5KxtuGBycbgcV0WkyTXsqzMu23iPyn++3+AqrLpt6N6wRQxtiRWn3cyhz1IHPAz+mKwemhV3vYxPEfg+6bTPDtr4cuLWB9DuRPELsMyyYUj5ivOSWJJrV0FvFhupF1+DRlg2fI9lJIWLZ7hhgDGe9IthfqcFD5i25RZQwwGU/Jt5zzxkEfjVnToJ7fUJVk86RDEuZJD/FgZA5we56DFTd2BN32NDvTkHNIactSiywo6fWsB4bdnYs75J5+SugXotZQZ8f8AH0g9vSuXGvRG+H1bPg57hJlDKo+XGCa7r4R/EXVfBes28aXDS6XK4+1Wpb5DngsPQgc/hXmMEvG3ODViGQI4Lfxcit7EXP0OhmjuII7iFw8Uqh0YdCpGQacW4rzj9n3V5dQ+G9lDcMzS2ZMWT/c6r+QOPwr0HeahO4NWLCtTlNV1bNTI1NCJlpTTA1NmuIYQGlkSME4BdgMn8aYD6Q1RW/s9Q8y0s9RRZyp+aIqzJ7gHIyPcVyWgeJtQhSddQnN6UWSRpZ3jhRAJnjUDauSTtH9PSqUWxNm7qfhXR76Uz+U0Ep6tEcZ/DpTIfD+ladEZ7u6laJBkmaQKg+tULXx1bXCCRNMujCpjWdwy/u2eRowAOrfMvp0Neb6v8RINd8SYlhdLC2fEdtIR98dWYeuc8dqmtUnShculTVSajc9ki1W3aMfZbW4lhHCsiYXHtntUlvqVrcSmFXKTf885BtY/T1/CvPNP+KdxZ281nbQ2rpKoy5T5lx6GuY1bxtc3gk5AZX3Iw4Kn1Brz4Yyrze8tD054Clyuz1PcWPNRt1rkvhd4pbxLoDvcspvLSTyZyP4uMq34j+VdQzc9a9NSTVzyXGzsOzTk6ios09D71Qi2P4frWWFbH+pgPuSMmtFGHH1rO8qP/n2lPuCea4sbsjow27Pz6jSRmwq7j6V0+l6bu0J4cqGkl3sdoJGBwM/nU2n6XbxNu25PqauWn7lmh6guCPb2pzqX2NadLlTufSv7PkSR/DuLaQSZ3DcYOQAK9BJrmPhZob+H/BFlZzEmeUG4lB/hZ8Hb+AxR8UfEyeFPBd9qwI88L5duPWRuB+XX8K0WiOeWsmeXfGj4xXGm6/J4d8OzvH9n+W5uY8ZMndVJ7Dv71yXh/wCIXjDUZkOn+JtQkuVGPIkAIf8AHp+Yrx+8upZrmW4kYvI7FmY9SScmvSPg/C9tYPqf2f7SzMQIwMnFRWfLG6NKEFUnZnvXwm+Iuoa5q0vhzxJY/ZdVjjMkbhdqyqOvHqPavR9RsbPUYVhvYEnRW3qrdj6/rXl/wpWa91wapcaWluVhkjVz95eV6dev9K9XB4opTco36ir01CfKipaaXp9nP51vbhJOecnjPWs+68OaSLeby7OTc4H+rlYMCJDICpzwQxJrcyKaSM1tzPuYWRy66LpFpYTM1jcpG5SSRpLg7iUcyKxJPHzE/nXx5fatINcu50dsPcSEZbJ+8epr7G+Jdu914F1eOJiri3aRSP8AZ5x+Qr4i1iJrW9kC8ozEr9DUNuTszaEbR5kdvoGsCRhmRVPv3o1fWo0dlhYEk9q4GKeVHGxsE81Oksol7M3vUqir3NPbytY+hf2YLrfPriNIAWWJghPJ+9zXtjNzXzj+zbpt5N4rN6sjJFBEXm9weAv4k/pX0U55q09DKpFJoepzUsY6VBGRmrMXUVtDUxZPEvQ1nebF3uJwe4A4Faq9BWUJHHAvI1HoR0rlxy0Rvht2fEeh6p9qUwzLsnT7w9R616R8E/CMniTxsl5dQSNpVifOkYr8juPupnvzyfYVxuq+GWe8jv7GSNJkPKtwsg9D/jXq/gr46WWjwvpXjTTpNOMbKtobK1zF5YHfDcnPcCqVNXugdWXLY97c96+cP2qfERnvLXQ4XyluPMlAP8R6fpXs+keN/D+u+FJvEWkXwlsotwdnQoVYDkEHv0/OvkXx3q8uueJbq+lJbzZS34dqG9SYIwre3zGsjAbSwyDXqPhGMw28X2b90uOcVq/Cf4EeI/G2k/2lIyafaOMxGUEF/QgenvV74i+A/Gnwy8Ny3j6Sbu2jYBrlPnjRSerY5H41zVpqdoo7cMlTvJnafCbUnuvFc8UzOu21JRS/DkEAtj6V66rfLXyJ8CPFWoXHxQs5L+43LKskAVQFVQRkDH1Ar61jf5a3pQ5FynPXqe0nzE+7imk9aj3UhbrWhhYbOqTRPFIiujAqynkEHqK+Xf2hfDuk6X4vhttOto7eKS2SQRRj7pyQT+lfR/iHXNN0Kxa81G4WNQDtTPzOfQD1r5H8b69eeJPEVzqt3OXaViI1P/LNM/Ko9hXTRwk62q0RLxEaT11MeDSIpBubdxWjpuhwuwDZ5NZ0VxcR8LIcemavWOqXMMgb5X56EVo8tr/ZaZccZQ6qx9ZeD9D0vQ9IhTT7OK3aWGMzMo5c7Rya1Gb5q5j4aeKF8T+Gku2gFvNA3kyoDkZA4I+oroy3Ncs4Sg3GS1QlLn94sRn0qzAelUkbirEL8inB2JaNEH93WSolKg+TbHjqcZrTjZduCw/OsY+Xk5tyT67+tYY7aJvhXqz4oimlkffdTyTOT0DEKv0xV248u9tjbSYKn+FuR+B7VzkdweOauwXJPQ59q70lscjbPUPD80ej/BaXTY5gGa9mln55wdoXP4AVznwu0KHxR49tbeSPNnG4kmGOCo7fjWI+oXT6PPZxvlHAJHfivUP2PLa21PxLq9pI22f7IHhOepU8gfnXBiIuF5HXRkmkj6u0G+FpAtvbjZGqqoVRgDFdA92t1ZyQ3MEdzDIhSWKQAh1IwQc1wmkXccc72ryDzE4INdNYzbujcg8V5p1WPj34k+CF+Gvxaj1bRYXj0Ge5Wa2VznyW/iiz7dvY+1fQlvrNkotIppkjluolljUt95T3FdT468JaL4q0O50PVoyIb0BgyfeikXlXU9j/APXr5yh8Ka9pfxCtfB+sOzJp6mVLpGI861z94Ht2GO1dHtJytZ6kqnDXmPbNV1K10y0a4upQq/wjux9BXm+u+PLiRnSGcRL2WM9B7nrXD+K/EM17dyIl3LLGhMcTOfm2DpmuX81w2d5596+xwOCp0YqU1eX5HzuIrym2ouyOu1DW57ly0sjSZ/vHNeYa3bC31CVNuEJ3Jx2NdMLjA61Bex297HsmXkdGHUV6VVc6sjmh7rOTWOPPSp4bfcwWMOSew5rXh0e2WXdJLIyg9Olblo0Nsm23iRPoOayp0X1NJVEa3wpvtZ8OzyzMx+yS43W0n8Z9fY17VoutWWrhRbsRMRzC33h/j+FeFxansPz8e9aWna7HHMrxzNHIpyrK2CD7GpxOW0cRHR2l3Cli6lN90e/29vcSSCOOFi3oRimk4DKeDgiuK+G3jaOxvre21GVmtmkZmnZizAt656iu1Zo5pWkhkV42JKspyCPUV81iMJVw0rVF8z1aVaFZXifKWmJNIXuf7ZvXU3jQyREtlRzhs5xjikku4w7D+0LpeTwSeP1qvYpJp9nqN1d5MU0r7U44Ibg57Vzcly7uzMyEkkk4HNc1rt3OiVlaxzwzmrESpJgCTym9G6fnVZD+IqePyW+8CCa6kczNC3a9hIZ4xKvqOpH9a7X4Q3VxpmqSXti7W80Mm6NlyCBXCQssPMbyIfVTx+Vdp8PdYjtria31PIhnx5csaAsj9gRxwf0rHFwcqbsbYZ+/Y+iV8Rf2xbJqlvuS7i4uIc5z/tCu58Ka4tysZ3dQFIz+VfPovZ9Hu1uI3KuOq9dw9K7Xw5rsUc0cokKK3IBPAzXjpaHobOx7peXgbTJXtzvmgUytuI3bR6f57V4l8WtWkSG88X7V8yLTjp8C87y8jjBFegaFrWnTaxBG0oeSbiPAyB6g14d+1fqM3huS08HQ3KtJOPtsxXqIzkIv8z+FdWBgpVkjnxLtB2PMoNSto1Ec8rXF433lQZCfU1BNfHzcZwK52ykkiQeV95h1q9ErE5bPvX2EKrkjwZQSZsxXG7vVlJKzLdgoqyko9a6IyZnJF8SZFOWbA9KrxsCvWmzHjrWqZDRZM2/jNPjRfvd6zlmVTzVmCUSHCMGPoDzVRmJo2rK+MOBvxXpHwu8VwRX403ULsRwy48nf0D5Ax+Oa8fYhu/NdD8Nbxbf4gaP5wieP7QqESruX5uBkd+SKyxqVWhKLKoPkqKSM/Uvh/wCOrw3NmNEvTGbltpaNgFXcef5V6Npfwt8FR6Zax32j+I5LpYUWd1teGcKNxHPTOa+mfDWmxXllK90qyzLjkKY1Jxxxzim/ZdTHH/CIqcdxqSc/pXyMakHpY9x3WrPy8jaROJOoqZXp88YYUthaxTyJE1yIpGbGCuRj61pz23IUW2S28u0jczZ9BXX+GtJurt0mnVooRyAerUmi6LYWe2Vv38o/ifoPoK6CK8MZ4NclbFO1oHdQwiupTOpsbmPVrP7THYyQy+aYJgXyA6JkkDsCKsWc6pF5Ltgg/Ka5CKaOGeS6RyjSRlHwTg54zj1rZ0tpLmwdshozIQhPfpXElfQ6q1vi6nSWesXem3kF7aystzbyCSJs9CDmua/avZNf8R6R45t8CPV7BYriMNnybmHh1/EFWH1p0ct1HcC3YrIhBIz1qv40sZ77wje2yDAtyLshugI4OPfDY/KuvCVHTqq+zOGvBTh6Hl1hJthRu+MVeFyMcVl2u5YCrAgqxHIp24+tfSU52R5Eo3Zoi7qRbv3rKB6U7JrdVGRyG7b32O9TG4Mg96wImYGrcMzL1raFS5m4Fqed0Jqs85bqAD2I4IqczK6YYZqoVGTjpTdwSNKz1Vo8JfK00P8Az0X76f4itrQ76Gx8Q2OosxuLaK4jmOzqyKwJA98CuXGFid25CjmrOlyYt/LP3ccexxTcm4tMFFXufTGqfteaHApj0LwPdsAMK1zdqmfqFB/nWAf2wfEGTt8GaUB2zcyf4V8wDrS5r5b2MOx63OyNlwPeqc8Z4PfrSu75+8351G7N/ePT1qrE3N/w/rMmfs1w+WH3WPcV0sc5IzmvNFZvNB3HPrmujsppvLH72T/vo1yVqSvdHdQrO1mdS0xIPPFbOjeI/D+naUsGoX0cEyMfk2kllPIPA/ziuFaabH+tk/76NczrTM2oMWYk4HJPtSp0k3Ydeq+U9cn8c+HRcLJZTNM4UgllKKoPfJr0r4GSf25Y6pqs7Q3Nq7i3jHXoMsCD9Rivk4feFeyfAa+vrbRdSS3vLiFTcKSscpUZ2+1bSpRitDmVZtWLPx10S30bxbts4hFbTQo6IOgwMEfpXnRrtvjLd3VxfWTT3U0pEJwXkLH73vXnLySZPzt+delhJWp2OSsrzuaAPSnis0SSf89G/Ol8yT/no/511qoYcppoeanU8e9Y6yyZH7x/zqwJJOP3jfnWkankS4mmDzUijJrJ82T/AJ6P+dPSWXj94/8A30a1jU8iXEv6pIIrVIl+9I3P0FPtWMVnI56BCf0rH1OSQyxEyMTt9aSeaX7CR5r4z/eNZTraSdi4w2GDrS1T3Nn7x/Ok3N/eP5141zsP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2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W31O7j+9tce9aVtq0bf6yNkP5is1bY/WpY7f2r8+hXqx6n206dKW6N+Oazu4jE6xSowwVYAg/UGoR4e09TvsHnsG9IHwn/fByv5AVUt7VTjIrbsYdi/KzD8a9ShUdXScTy68VT+BlP7JrNv/AKuW2vU9GHlP+YyKZJqEUPF/a3Fn/tSJlP8AvsZH54rXBmU/wuPyp7TBfvqy/hmul0odHY5vay6q5Rd7W6ije1KkBeWVshveoHV196nl03S5mMiwpHI3V4TsbPrx1/Gq0lhfRc2t+JV7JcJn/wAeGDWdSlJ6r8DSE4rT8xy3k0fVsj0bmpkv42++GQ+o5FZU9xeQZF5psqj/AJ6QHzV/IfN+lQR3dpOf3Nwhb+7u5H4VzutUp7nQqMJnQblkGUkDD2qCXdWPIZMjbIyEMDlTgn2qaO9lHDHcPel9ajLcr6tJbGhCOeBipXkjiGZG/CqBvWICxrgn8agl8wSESbgwPIPWn7dJe6L2Lb94uTXTN8q/KvoOpp9tFFJBI8kwRlHyrjljWJc31vFIIxvmm7RRDc5/AdPqalgttUvObiQWEJ/gjIaUj3boPwz9adOpKbva5U6ajHR2J7u9trXAlkAZvuooLMx9Ao5NRRx6ren5UWwhP8UgDSkfToPxJrRsrGxsstGiiRh8zn5pG+p61ZO9kOwbfrya2jTS+JmcqvYpWWlWVm/2g7pZ+88zbn/A9vwxVr7Vb/3x+Rqu0DM37xmb6mpBCuPuin7Z7RQnGPVmYi1PGtRLwcHg1PFXlxR2TZat16Vr2kWQOKz7JdxFb1ogCivYwVLmZ5GKqWIXj2ioXXcK0pUBWq/l813VKNnZHJCoYt7b/wAQyD6is5ri6hbiQke/NdHeQ/Kaw7uPk8V5OJpSg7xdj08NUUlZkX9qMo/ex5/3TUVy2k3/ABdRRs3QF15H0PUfnUM6VVMPNcMsTVTs9TujQpvVaEzaSqDNjfTRjsjN5ifkeR+BqBo9ThYiS3jnX+9C+D+Kt/QmjyZFOUYr9DUxuLqMdQw/2hWftYS+KNjRQktncqrenzNkVvcmYc7PLKke+TgAe9TpZX142+/ujEh6xwtyf95zz+WPxqKXVJNwjW3Ac988VesEeYh52Le3anCUL2jqFRSSu9CS2jtbOPyrO3AB67B1Pue9SKbiRvmOxfRanIAHAp8K5Ndd5N2ucnMkr2JbaHC9OamZcCrECfLSTLxXbGnaJxOpeRTI5opW60Vka3ONvvGui6bN5OoaxawMcf8AHwjKDnp2xWhpviXRb0A299pk+emy5TJ/DINeafFvQ0vdNSTZl1Trj/PtXllro4ChtuD6jrXrUsBTqwvza/eFWUoPRaH1/ZXlvgMIX2+oOR/Wta31G1xjeV+or5B0621KzcSWt1dwMehSUr/Wun0/xR4ttAFTW7tsdpWEn/oWa6YYGdP4JL7jhnKE91+J9RLcQOPllWnAA8qQfoa+d7P4h+KoQPN+x3PqXhwf/HSK2LP4p3sQ/wBJ0hPcxTkfoR/WqdGv/Kn6My9nDoz2ydcqcisK/XDHiuCt/i9p/Se1v4PU/K4/Q1dX4qeFrgYmvQn/AF2gZf1Ga4sVhqk18LN6D5HujdmA3VFsGay4fGvhC8P7rWLHJ/6b7P8A0KtG1u9OvB/ol9HNnp5bq4/NTXh1cJUi9UerCtFokC8ilkQFaeIwfuyofrxUhhlK8Ln6GsPZS7Fua7mNLCouFOK2dNjLAYqjLbzNcKohf/vmt3Tlht4/30ig+gOT+lLCUG6j00Hiq37tWIriMrRajL1YuZoZeEV29+lMifyuVRF925/nXoex9+99DiUpcuxq20fyDimXSoo+Z1H41mS3yniS6yPQH/CoGvYB91Xc/lXXKvSUbHPHDzbuW28vP3if90UuYv8AnlJ/31/9aqDXz/wRKv1pn225/vL/AN81h7akjpVCZyHiS1FzasrDgoVFeVQwLHL/AKvdg/dFew6wyiEj2ryqddsjsv8AeOPzr2MNfU0qq8C9Dq32SNY49PRoWG2RZUB3E+/t2qLU4rfcskLBiR8+FKgE9gKiTWLqO1W1dy8SkkK3zDn61Tlvri8nHPmSHkn1rvjHqeHCnNSSNq30neXBnVQluk5JHZgDjr71GdCvLlxDamKWbALIG5TK5Ge3P86LGa9jVftF85ULtEZO4AemDxjpWomtyqiwwskKBdpIUEkYxyep4/KpdSSeh3LDtrVnMf8ACI6/cksIFjUlBl2xywyKH+HurSACS8gUltowC3J6dK7CHxE3lv514rPwwLp/EMY6fQVn3HiWZsERIXwRI5By4PUfjUuvWexccPBbnF6h8MdW3MqalYNIP4GYqf1rmtX8HeKtJBkazaVVP3raTfj8BzXqVz4hu5sTtaIVTCjK9B6e9Z1/q0bW7XEcrQv2TPeoVesnrqdH1OhJdjzPTvFHiWwk8uHWtTtyp5QXDgD6rmvevgR4i1rW9M1J9VunvjDJGsZfAKgg55A57da8+1JdNvJgmp2q3MePmmUBZE/Ef/qr0X4F6Xa6dY6qLO6+0QSTRshYfMvyng1z5jKLoNqNnp+Zz06bhUte6O6uNQWOURtbvnGeX4qI6jKfuRon61Ynt45LhWZc8Vet7OzUf6hSffmvl4qtOT96x6LnSgleJjm6uG6zN9BxT445pTwrufXrWnqN1pmmwCa7ktbSMnaGkIUE+mTWWfG/hW3bD61bZ9EDN/IVfsknapMaqTkr06Zbj068bpCQPc1y3ifxpoPhvVX0rUZZzeIFLRxRFsZGRz06Gti4+J/hK3HN5cSdv3duxrw74n6tZ+IvH8+paesvkskajzF2nIQA8VvTpUJO0ZXZK+sXvUhZeh6LF8StLuGQWun3bh84LMq04+POeNM4/wCuv/1q5DQ4dB8m3fybrzdoG1eF3ZOa2vL0X/n3uR7Yz/Wuj6vAOY6DxRdLDJOueEUn9K85nZEj3M3Tqa3vGGqI007buHf/AMdFcghk1B/MYFYAeB/er28PCyuZVNrCKkt9J8uUiz19apeJY5NkVhYhxK+44TO5sDPatK4uGiXavyqBjArltdvJIdRtJY3ZHG/aVODnaa7LXWuxw1JKKaW56N8ErG4m1lYriKOYyMIj9oj8wLnOeG716p4s0GwtrUw/ZbQrKCheK3VWRs+o6d684+CGoCLUftdySEjlRnY89jzXfeI9Q1fWdatRH4cvksklzumbYAQOJCMfhjJrWSirHk80rvUym8N6NHbECwgmIUjMjgEe/Dda8yiuo/IGVzXs+oR3S28m+GMDacHcB/WvntJmWH0olTTtY6MLVkr3ZrXGoCVGVnWIAfKM1yuq6kWjkiJyTUWq3WSTnBrn726aR+uTWkKCWprPFy2L1ldyCXhsemTxXv37PEnm6Jqbf9PCjrnHy187WIJYV9Bfs3ceHdUP/T2P/QBXm5vZYd/I1wt3M9Sl++tWY34qpO3zLT0evkYytJnqON0jI+Ika3Hg/UI3APyKQSM4O4c184+EL281nW9es71Vji059tsyJtLLuI5Pc8V9H+NW/wCKWvz1xHnj6ivmL4ZSBfGXjEGUOC4OBJu2/M/btWGISkpvsl+Z6+WScYxjfdv8jR8ELf31rfz6tKJNpPk7FAAUf1rqvgN4C1Pxz4futZv9WW3lhvnh2vb5JUAFTwR2NcV8ONWhu4tYgS8WaOGRtuNuUz2O1j39cV7d+xozf8IRrMb53LqTHk56j/61evl1Km8VUVtNPyPPzWvVjhKcr66/mdHYfCT7ME3ayrbTni3x/Wr/APwrGL/oKN/36/8Ar16HRXvfV6fY+b+t1v5j40NxJrF6zyFltkPPv7VYuLpVQhSFVeAB2rMW4W3t/KRsCs65vP8Aa4zXRThf0PWr1FFeZoy3BY/e496qXsEN1FtkjVscjPY1nNfL/epRfDHWupQPLlPUdHYxRE7C6c84kYf1qzukxzPKR7ysf61QN6vrUM1+Apq1BdjNs0RIAfmcn6sTTLm+VUxurAk1HkjPeqs14zDrWigkTzOxdvbrfmsa6mYPntSvOTnmqdzJmtDG2tzT0Ge5vdWtdNtgnnXMqwx7zgbmOBk19e/C3wbdeF/DH2G9aIX7lpJ3gYsjtk4xnGDt2joBkGvjTwJMw+IWgDP/ADEYf/QxX6CHqfrXh5qr2pvY9HCN25jNtNNne1j864Kyc5EpBbr6rxUx02VQT9pgwOpyf8KuikuP+Pd/9014ksHR1djsVaeiucp4wSRfDV+xGVEfUfUV82eB7O1tfFfiqaC5lmeZl8xGhCBcM/Q7jn8hX0V48jlj8DalNGu5tgDDoSC4HB7da8IeO306Se8tNNeGa6I89lkLbuvrgDqeleDiXyNx7r9T6bLKfPHm7P8AQ4T4MSQRy+JlRmINyMgrjB+b3rvP2bPig/g3QdXtYtNh1VZ9SYkrcmMoQOn3T61zGk6NY6A19Jp63kb3sgklWU7wCM9MDjr3ri76zu/COkXH9katI0k96JmYRgFd5A24OehAOfSvVwOIi8ROUXq7W+S1OPMsLJYaEZrRXv8AfofY2nfHS3uVBl8L3UeW2/Jcq38wK1P+Fyab30DVPzj/APiq8F8JzO1lCZm3yeYN7EAZOBngV1p257V631yZ4v8AZ9I8ku7rbnnFZF5f7f4qq3l8oDGaTB/nWFd3yyN8ua+iowuediKmpqSaidx+alGoMR1rItbPULth9lsrmcscDy4mbJ/AVu6b4N8YXzhLfw/fEHjLpsH61rUqUqa96SXqznhCpP4U2RLfM3eke5ZhXaaR8G/HF0qtNbWlorZwZZxn8hXV6Z8A9Skh3ah4gtYWyRtiiZsfnXDPNMJD7a+Wv5HRHCVn9k8Y8w5NLuJHWvoGy+BHh2DYb/Xr2Zm42oqoM+/XFbdt8L/h9p/B0s3bAZ3z3DEN+RxXDVz3Dx2u/wCvM6IZfUZ8wBcinLpepXh22en3dw3/AEyhZv5CvrnTtB8O6fhtP0XSYRuK5S2UsDjI5/Pv2rREu2Dy/wByoJyBsA49Md64p8SW+CH3s6Y5UnvI+UPAfgXxg3jXRr99BuobW2v4XmkmxGEUMCc5OelfdCsrjejBlPQjkGvNp4NIkLSX9rCFLZOAxDdgSO55Nedal4Y+GVu089u9xpc6SY/0C7miOSeM7GG36kYrkqZt7eV6n4HUsscFan+J9ICkuP8Aj3k/3TXimneHbWG13af8SPGFo6ttKHVDciNvQiQNj8cV0ek6H4yyufiZd3tm/wArrPp0AcqRztdQMH3wan67SkmkZyws4NXNPx9dQx+A9SMvlIAowTkH7614pd3kMlsmJARgZBHft1r3m58J6LeaQNNk89YxtwUmbdkd8nOT/OuM1X4QxkM1hqIPOQk6Y/Vev5V4eIo1ajUrHu5djcPRi4Sdru55hrDsGiKoHUjnntXnvxbCpCpjAVcQnA/66V7DrXgDxVYneunGdV6tbEOCPpwf0ryD4vQXUFnIt3BNFIgiG2VCrf6z3Aq8tjKOJimjpzOtTq4SThJM7jwu/wDoyf8AXb/CuwMnNcR4bYLbJz/y1H9K60yDNe2eGTQfDnwZezxSafaLeNKp8sS3DADA6lcV1Ok+DdCsoh9l0PRorgdYxAA/4FuD+dbNrbW0g2RxTQxld0aRpszjvk9frxisjW7WS6uRHa3TpJtzI5vAqr9c5J78DFeVLGYhrWTfzOmFCm37qS+RotfW1rdySi9s4LS3zGyRW4Ys3YZXnPtS2ut6XcbGtbmSWdiHeLgmMA9DjIU/WubsdF1qGWdBqhW2uAYozHEPMlOM5MhGc8EgY/On6J4VWwu8zX1xewSvzLIEwhPXLABs9q53VnI6PY00ndnZtf2Fw3lwTtMWO5pAcZP+QPy61HdyGMFY9ssucnB5BPf1z3rnZ75dHmeKN2EfBXzVYqV68HH8qzy+tXWotNDqEkdu53KnmNsK+nzDArZUpzV3oYezin7p0WoalY26wR6jMtoG+WJnByT7ds0yWO2mvpRJI8+BsKrtIXPY984NUxpcVxEGYzLtcMFlPmAN2x7VoDSUsWRoEh3E4cFypJ9cY/zmh4d23HdLS5ma5rtrpsrnyZXuyOPP3qXGOdjbSpbHuaqjxta/ZoWsbKOfDKWDTgsy4JkKqMksCPu45zWxNBHcyiPUbGO6jY/LHNJlQe52kc1bt/DemRMjW+mRxBSTtT5VORjkfjWElGLtO9zROCWqMG38YWdxqq6ffWgtbaeMSwSPgbUweZB/AenH61bh0LS9S1KPWLPUAxgBWB7b7qn/AHu/8q3LXRbS1k8yG3t439SCx/UmreJFOTdDH5VlKST90fOvss5tvBelS3KXU7Xt1On8c07Ocdx9K6fTrWOyjVIEWNQMAM56fSkEbN/FJJ9ORUU1xFbyKkkRUt0LZwfxHApKUr3M5tyVrmql1z80rf8AABTZNR0/7QIJpgsxxhGkwxHrisK/S4nkSazv4o3jU4hD/K+fXHfjiqVzNKkavcOkpjBbfnBUdwwI/MV0wndasw9hG52iF3TdbyDH1r5q/ai0mxutPudSh164a7VkQWMkcsgZt4yEJ6DqcCvY4r57V7dJbhrU3cbeSvJDAHp0OOuRx3qykbzgGfDxfxbyJEYeh4wPxraM5U5qUehPsFytN7niXhnwvrMmkQXlvPa3cUhDoY96ZHfhgPSt86bq+f8AkHz/AKf416xpWn6bp8YtrGG28udmlaKEfu1Pcr129unGTVs6Tak5/s+Xn/bH+NP6ziL6Wf8AXkVekt7r+vM5Sw09ozFkLdCJfLQLMm1AOwUsASe5NOuUjlvAktvNHICoaJFH+qJAY/Lx6D2BP1pbi6jhNzFeOShmEcavGJnRCwVdo7ZJ6t6ip47qzEcdrpVvPcJb3KG6XaS0qEMAQf4lDYPp8prmc0dXM3rYtXrXF2n2eJfJZIzJaRKNofHBwehYA8D3B5qa5Fij2l1a3A3NMqvEy5JHfIPIKgZ/Co5f7Qvb9FUrFNEOq4ItlYfq5HTsB+te982zGpFpvOltYUaK4Kguu/IKk98AZz6EVPMuiMkulzI1BrybTnmlup7fTEkyEiUYVc4wCeT9K57VLm4WORlF9DbrjaJWKk5/AZzgmvQLq1s7VovtA+2W9xIkbSg7HyTwTt4ZScdgfrVjWtPtb6cTbYi2UzG6bkbYSV6YIIyfz6GumGJjDdCvfocTBJ5ejjUbe3kjhih8yVEIHOcEdMk9/oa0IL9te06O8sYJYgu4tCThzjglcdQPUc1vFb6TU0k+yWv2WVGW4VZNyk/wtgqOeo+lWtPsLaGONLeGKNYcqhHJX15pPGLohtaamTp2nXlncLHLbSyxO25JS4Zomx3OTkZ9Py710DfaNoDNn8aJIpP+e3H0pBDHj55nbPpXJUnOb1FdDJFiiXzLi4VF9ScD86JEsZIGRkWaNhyM5yKfJDZlSssfmIRghjkH8Kyiul2Nx5Nn9mV/vfZpWIGP9k9v1FJRXkO7fcbPIbWRbeFZChHypMHA/wCAuOPwOadIyhGWSdwxGDDKu8H8RnH4/lT5buxuEMVwrW4bgkthR+IJFZtvqC2rlLWSe6tg5RxIm8RHtkDnaexGOvQ1aimO76E+n3O9WWNYWjTAOULKv1yTt+oOD69qs6jp9/LDugjgc7SAVm4x+P8A9f6VO/2qeFXSwng3AFZbbt+YAI/CqtlZ3duZGka4GOgCkbh9QCV+hz9a0t/Wxnzf1uZmkaMxuhJHHALqBSBHKcce3Jx3BAx1z6VbvbeNw6zS3OmylT5gwXVl+o4I/WpZP7OuLlHN1cwThuN5Hze2R1/Or1za3F3a+WJo517E9R+Izk/jU813qy3Jmfpy+RP5FndYfH8K5DcDA/HDE+49q1zqOvA4GlIQO/n4z+lZdoxtVC6rZtFKrfJcQPhsY4JxweM/55q59qm/g1ePb23QZOPc96q/mRJcz2uVk0uGSF2uZEQlWESR/djYgjd6sw9T07etUdJeVr+yxYPA9jbG3uSwwkn3dm09xwT7Zx610ZVfKJ2jOAOntTB2rllJx0NYu61MS8vrvTL+9ZYCYLrEyTH/AFcLABWD46AYBHr0qzol1plwhhs9StruRyWk2yqzOx6kj/PFaWASVIBBGCPWvm1ybT4ip9lJg26kAvlfLgb+gxVU4+0vd7GsIKSdj0K2fWrfxcHsbxNQ8OpcNcvFvGbVVBJBX7y4PTsanm8ReINe8FalcaVuR3uztlf90EtiOSpPQDHLe5rgvAUkg+KVsokba97IjjPDKS2QfUe1dv4gkk/szxYm9tqWjKozwBvHA9q7nRipcvoXJakWjeJp5/AVxpOnatFaPpkaC51JwcFGY5CdyegB71t/CW6lniewgini0+FTJ592/wC/uJGPLbM5Vfzrn/BCJD8HdRuIUWOYyMTIgwxIxg5HPFSfB1mOg61cFiZvNA8zPzY29M9azqRSjJ9iWt0j1swx4+a4BHfmkMdvtz5ua8v8D317d+Lr6K6vLieOOHKJJIWCnPUA9K7mdVa1lVlDAqQQRnPFcUpJO1jP2T/mLtzcaXaBmuLyJMclS2Tj6daoie31iD/iV2Ed9CDzNI21B9MZP6VzvhdmHieO3DEQhjiMH5fy6Vh2sstp8TJ4bWR7eL7YV2RMVXGemBXbhsNGqpPaxjVk6dup25uJ9PiR7hcwkgeW4DED1WQcMP8Ae5961EvdKMPmyWwiQjG+RQVPtuHBrg55pv8AhJNUtfNf7OLhyItx2A5POOlbXg1Ed7hnVWIzgkZxzW8sOowck9U/zIT5mrl2W8gt5mOl3zyAnJiQ5I+mQQfxH4ir2mapNdbvNVE2nB839yfwzkH65rSs0X7OjbVztPOKb4hVR4cvGAAIt3IIHfFcqjeTTZTktkipqlw3mxWq2cc8kik84kO3tgA9D6kgcd+lNstNnhdpGmiiRhjyivmbfcEbcH2HFY8UcY1q9jCLsBChccABRgY9qmltrfax+zxZ2/3BRKXLoi407rc1L6eKzh/faiWPaM7mZ/YANz+VZ+y5b5v7DhGefm1BgfxFcros0w1+CMSyBPtIG0Mcd6z9cuLhdavlWeUAXMgADnj5jTUp3tcpUYo/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AutoShape 2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lNNNONMNczN0Naq8tTtVaU0hmt4cb9zKv+2D+lao+6PpWL4Zb551/wB0/wA62h0rpp/CjGfxMSkpaaaoSA1FJ0qQ1xGsXkeheJJ547i5uZ5oZZ54GJ2CMINmOw+YYyP71OFNzbS3CVRQs2XNf0NJt01mAknUp2b6ehrg9TiZJGjkVlYcEEciu/sdchuHhs73y7XUpN4NtuzyvXB7jBBpdW0a11iH5vkmx8kqj+fqK8/FYXqtGehhsSuux5BdK8UnmJww6VcsxHqieUxCsB843YxVvxJo95pcxhuosZ+44+649Qa5uIMt0w9q8lO0rM9N6xujohaaRbHMjROw9fnP60+TVLVP9VC8h7FjgVl2ltNcyCOFCzd/QfWtNrbT9NTffSGaX/nmo/z+tbOrZdkZKnd92MGo6hcHbawhf9xc4/GkfTtUuP8AXTY9QWz+gqjf+JrlF22drFaxjo0mM/l0rB1LXL7Eb3WqS+XICyrH/EM47Vk8THvc3jhZvyOp/sNVGZbrH0UD+Zo/smy/5/f/AB5a4GbVbY5LR3Uh9TUf9oWv/PrP+dR9aj2NfqUu59Pk1GTSFqYzV7h84Dmq0xqR2qtO9IaNHww/+myr6x5/Uf410I6VyvhqQf2ttz96M1yXxA8Ra1ofjG4Wx1CWOJkjfy2+ZOR6H+lell+FlinyRep52YYuOEj7Sa02PVjTTXlGm/FS+jIXUtPhuF7vE2xvy5FdTpnxC8N32FkuJLNz2nTA/MZFdFbLcTS3j92pjQzPDVvhl9+h1bGuA8aWWr3DXNmtrPLAGluUuw2dsZjw0Xrnd0/Cu2tby1vI/MtLmGdPWNw38qWRq5IVHSlex3SpqrG1zzPTJ4G1CY2spmtobm1jtJC24lDLyAT1wWYV2kV00V/Z2ytGBIhJDdT9D6+1R32j6dNc2tx9nCSWpZoRGdq5PqBweefrzSCGQahBdN5oEQK/uiCGU9mB9OuRWeIqRqGuHpypqzNy/sLTUrFrW8hWWJux6g+oPY15R4i8GXmnasotm861lOFkPVP94f1r12JvkrC8Tv8Auq8qvCLV+p6FCUk3Hocd9ij0+wIVhDEozJI3BPqSa8y8T+LYZI5o9CVZmQ4aZx191Hf612fxN0fVdU8NltNlURq5lu4ckGbA4OenGOnevGfJki2XEfpyPUV4GIUubmm/Q9/CpWskWFumvUE0sjSs3Xceh+lTtt+ymTzI1ycbN3zdOuPSq2mqvnlmhYRO2cDpmtfRbURau8LwqrTxnYZF+6eoPPtXNPFRiro7VQZnrum+WFHlJ7RoWP6VaGmamRn+zL7/AMB2/wAK7bRbaLb+81hIwBwEH+FU3uvEIchbO3YZ4P8AaOM/+OVy/X29kX7E9xLVGzc00txTGavu7nwtgdqqzt1p8j81R1C6ht4HnuJo4okGWd2AUD3JpXHYu+HZNuuRe4YfpXF/Gz934pST+/bJ+hIrR8OeK/Dtx4gtUt9csJG8zBAmA/nVH47j/icafIMYa1I/JjX0HDz/ANpS9T5/iNf7I36Hn3mjNSRyj1qiW+b8KPMxX2s4o+GpVGibVtfj0G0a/Mk6mMFv3DYfgEnHI7Cp9C+OgUIv9uFh/cvoT/6F/wDXrhPiDKz6dMo6CCU/+Q2ryKKWvl82r+yrcnKmrdUfY5LQVeg5qTTv0Z9p6N8XtNvUzc2quP4pLOYSAfVTyPzrrdE8ZeHNSkVLfU4kkP8ABNmNv1r5D+ET7YNTb3jH866zTZpL7xpouipPLALu5IkeLG7YFJIGQfauKWCo1qHtUrf15noLGVqWI9i3f+vI+vYZFaMMrBgehByDXDfEbV7qy1LSrS2hSUXU5WYk42IB1+uSP1ri7ldZ8J6jYRW+tXUltdLIdskYR1KgEdOD17in6ze3l/qWh6hdJNPCLeYzzAfKGVywz+CY/Gvnsdh5UY33PocBUjVqWZ0F3qEN1o2rWsMhWS3UxyblIClkyPrwa8YmtfKkS1jnWXbhS+MCupk8W6X/AGbqGnLJJNd37kK6kEY24yTnpkMOPSuQheNLlrs/6uOVVYA/eJOAPxr5jGqVtUfSYRRTdmYj6lPb3MlsJAgB+ZGB4+nHSrtr4ggeaKSSZUlibDHdnNWdT03ztSmmZoIQo5jbO8Z59PQiuei0aRM+b9rByejjH6muCCpzR2yc4nTr4ohSFoow6ggruQNke4rHOppnnWdZz/10P+FVf7HgYHKSsf8AalX/ABqk2mWgYjy4+v8Az3FVGlTWxPPM+wi9MduKiMnNRvJX2bZ8SkOlevFfiNqsmt/EQ+H2lP2SyVf3JOFaRhksfXAwK9hlk4rwb4t291o/xJi1GG3ZodTjXbJjgSLgMPy2n8adNpyG0dHL4X0j7AR5Ub/L8uFHB9qz2t72C1NvPe3EsFupEMcjlggPYZ5A9uldD4Ra61m7t7FUZIkXfJIU6GpvEFtaWmnvdx3Mvmyb1xgfMVHfPr/WuiljfquIhOD1uia+BeMw06co3TT/AOAcLLIVOd3am+fn+KqBkkMQab75ySAOme34U0y4HvX6k9Yp2Px6F1Jq5jeKVutQ1K10WyiEtzqEc0UQ3AfN5ZwOfrVWL4EfEwAZ0JAD63Uf+NXbKb/i63hH0+2EfmtfVmgR6rb61rs2ryzDT1ZXtXl4RU+bIHPQcc4r4/OkniNex9xkE5RwzS/rVr9D5a0Xwh4g8ENPa+ILRbWW6VZIgJVfKjIP3TxzUvgK78/436LbRxl5LeOabH97922B+lekfH2U3esWV9aRyvaR2xjaUxlQG3kjr2xjmvKvg0/n/tD279ks5On/AFzcf1pUpxeEioO+v6m8ozWLcqisz2P4iapNLfaL50JgLW9w7RsclTuQdfzrmNR8bLZ+ErzRxHIbhyyxSA8BX6/iOcfWtL4w3JXxbZRFXXy7FzlhgHLjp69K8413xFDY6f8A6XNIiiQAeWigAZ6k9TjmuHFU4zjqrnpYepKMtHY9N+HHhXT9E8K2GsapbLd3ksYZN4yI0JJAAPfnP41rzS+HfEWlSRtpsFnIsm6KeFArxyqeCw6H8a0/AVwNV0Kyubht6mJfLiH3NoxgnOSSRg1R8ReFtdjuLldHhgZWIkSR2xk+hHtXgyp0Kl1M+h/f0rOJ4N8QvEXibw3r9zZ3lsl8WBlSaKHiSIcZOPu8AV6D4c8OtdaNBdMxtTcfvDHJACeQCM5+tdd8O9El1vVnvvE8Sg28hgmtwg2O4HuMkHGea734kXmmwaM+pRWyC4tGVWjR9paM8BvfHH0r5/G4Gm6DqUEly3+aWh6eHxlSNZU6jbvb5M8S8RQWuivbC7upX89/LXy4FAzj+I9hXI3MUS3Mq7QcORkKPWs74oeIPEF/4njs7a4Z9PmHnwqCAISvBGepOT+tePS+PPECSunnN8rEdTWmFyB1cPCs5pc3l/w2xy1uIvZ4meHVNtx3u0v89z7W1/4r+DdJVvN1HzXHRVAXP/fRFcFr3x6l+ztNoPh6a4hztFxJu8sH0JIAz7V1Pw4+EvgK30qw1T+yF1Ga4gjm8y9bzfvKG+6fl7+lbXxh0/Qo/BkFrqFiw077ZEji2AVogTjcoHBIz0r66OCj9pnFPBzjByb1SvoeIf8ACwPih4m506aGyjVgHkXCIn49/pzXT6TrF59ii0/xM41vYyyGe4YqyuM/MjDgDkjB9qp2dtDZWiWNqMwQ/KueCfVj7mtGCIMNu3A9MU40ILoeTKrK+56r4G1vR1gKQSGKXbkRyYyR7EcH/PFeM/E7xdeXPiW5hht5fsyHYJFjIjVuepxgtx+QrcuY54LMtbqAwG5VIP6Y6Go/GerW+rfC9bNURJ7S5iYYGPMUkjd9cnms6GXx+sxa2vsb18xn9Wmutt/kcnaXwu7ZZNrL2Oe9JJLUfyxWqKAFwO1Vnmr9Os1Fc25+RR5XUfKtDJ1TU00jxdoeuzK0kOn3ImeNThnHoDXpq/tCnxlqKeHk0iPSbK7cKZ5JzJJwQQOAAM4xXi3jxnkRAoySyqPqTim6FZ6Tp9zZSskjyJcRedKzcAZ+YgdhXz2OwFTF1pez2S1/H/I+vyjFU8PRi6m/N/l/mfUvxP1GV/A13DcT2bYX5VCHeM424yeua8R+BbD/AIXjHIqu2NPlJ2jnqB/Wu4+MifY9E0wSXLy+ZcgQxK2cpsJLepA49cZryCw1DUdD8S/214cuhbTtbvbO0sYdk3EHK9u3evFyvDTWAdZLRv8AyR9HnU4/X4wvsvz1PbPjLdeb42g3KB5emqMZz1lf+leZNof/AAlfi7TNHvFX+zGDtcFDsaNR8zPnHPAxz6irMUtxMzXl5d3F5eTKPMmnkLMfQew56CqGv+INS8KzQzafFbuLxWtbgzZAAbBByORgj9KyqvSxEFd3R6TZ/Fbw/Y+OW8OiJ7Wy+z2y6eIYCDuIxg47Y2816RH4yBt/stmnmTk43tzt+nrXzFrHw7vr/wAY6Zd6fe291YkxGS7ilDEbQvQZ6cYFe/eHLe1triK3lZnfG/aAMhc8Z9v8K5sLgaU5yqTV7dOh14nMaypRpxdvPqdbpUDWt0b6VnLyJh1B4yccn1PGBWJ8Qb6KXT9QJMnkKqw7gnV2wSR68cfhWtqGqwQkRxjLdAeMCuL8f6pcwaGk1lGruLgK64yuMHn+VcmdUJRws6kV0/4B0ZRWjLEQhJ9T54+OUX2a+09bS5kLSW7YG0qxJYZA/KtjQ/CGmvoti8s0SyG2jLBkOQdoyDzWnrwm1nWYdQvbC1keOIRFXUlSu4MePfp9DXUJ4htVUL/ZMYwMYDtgV8ZUzJrCUqEE7xvfVdz6ejli+uVsRNq0rW07I9W+Cd79t+GPh24JyfsSof8AgOV/pWv8Sms18GX8l3GkgVMxBhnEmflP1rz79mTUftHwrs4y2Wt7iaLHoN2R/Oux+KJ87wJqPfYqv+TCv0h7XORxcsOpf3f0PFYLjdcndnao4HqfWur0NY44xK43N2yOlcAl2okDKCzKvzAdc56V2Hhe+uLkGMRiJeC0jjj8B3/lRCx8bNs19QmcW7SSQkLjq1cNM0clzJD1im+baegf1/H+eK7DX2R7ffGVkijOXmds8egHYV5ve3S+dcmOThPmU0+ZxnGS3uLlUqcoy2aC4uBt7VWVjIwRRkk8VGYbptNk1M2832JMB59h2AnoN3TPtWp4Ei07VtWWyGrWcF07KkSPvdmLHAwI1Y5+uOtfZ4vG0aS96SPhMBl1aq1aLsZfifToRYpu++jK2QMkkHpVfwt4avtW0PXb02F0v2NEdF8vG8lgDgHqAuSce1dL4/0e60eeKz1dhpFzuWaMXssMRIzwcGTJBxXqPhuHV/E9yIfDPjXwnrENsgNzCtnL86twdxJOBkY4BrxqmcyoRSoWbb1b7K2nz1R9Xhcop1L+2bSS0SXe+vy0PLfht8Ubrwpra3+pQDVY4tP+wwxTt8qIGDA9O2MVY+LkN1d+LE1l9HSyj1C1gnlMKsY1mK8pk9CBjitbxh+z746t9Zn1bS9Ps7u1M/2hLa2uQwXnO3aQhIz2A6Vxus3vjOTURY+K1uILhbgyzRyW3lEnkADttA6YqcwrUZThXw6VmmpWeqvtovM1wNOahOjXbuneOm9vP0Ne1tmaWIYHbIrmvixa3UOiRag8DfZ/tSornoWwx49eleueB/C8epLHeaoz29oT8qcq8nb8F96wv2pIdPh8MaHZWjBV+1uqx4C7Qq4wB3/z618NWzdSxkKFNX11fRH01PAcuHlUnp2OT+AFjPHDd6tLbKpcmKFm44GC36kflXrenwzRpLcXkpLStubAwCew9SAKwPhtZyW3grR7SKNFMEJkklK5JLnd9OM4yfSuhlnyd0krSsv8THpX11DSB83iUubRkyyEsFBKjPC0GItbbSqPLONwRzhVUc7jWRLfFWYqu5j0HTA96s6BaSa5LdxrMd6xEhieWY8D8ODxXDnVSNPA1XL+V/jodOUwc8ZTt3X4ai3thp8TrDdWrRyY/gUkHnqD6fhVc6PpZOfJuf8Av3Vm50XVrexFpD5C3cJLq3zLx6bckf09qVftAUCS+VX/AIh9n6HvX5FTpUGt38mfqLnU6HIfsnXzf8Izq9i55hu0lHPZ0GP/AEE10Hxw+JWk6HoNz4fh/wBN1W8j8sQRnPlZIwze/oOpr5z+H3jTWfDNnqdjoMe+71Tyo43UbihXdgqO5O6vSvh74FmspzrOuh73W5W3BXO/ymPqe7+/av1CrjFTgktz5qnjF9VjSiter7FO4t5bkNNZlhdxj97CTtZh7e9dh4K8mG0jguFutigE+YxYucD7x6mua8b2Nxp/iaSGRRFcjbIoyOrDODWr4HurlI1iuFcSGQ7VfJxz15rpoy5opny9aNm0dF4p3z2rlWjW1x82BgnA715Lr12ltPLDbiV9yD52HygntmvVPGEi/wBkTs4fbkAnpnmuDXT4J7y4ilBQTBFO7+E4/pSq7lUdjK083z6JI80s8llDjy0dz5fmHgYHToSa6DwDp7ap4z0bTV2RfaruKM+WuxuGG48d8D+ddxq3wQ8U6fpc15Jd6fHptqjXTsZcnaFJ9ug6fWsn4Fax4c03x1b6tqa3RSzRzAfKQfOwwpJL4AALcnqcU3JNabgrp67HtHx5+CMPxO1nS9Rj1ddNa0hMMh8reZF3ZXv9a1/g98LbD4befFbXyXjXEQVnNuEfIYkndnJByOOny10Pgfx3o/i6/vrHTbe/hmskR5ftMSqMOSFxhj/dNdaMdxmufnlbl6GjSTueTeK/h94o1jxBe30OtxQWMrbkSSd/kGMHgDA6VxkfgLWrqNHmFjdKHHySTbs4Of8APNfRjKGBVhkEYI9q5i28GxW8bhNVvGZwwZpGLDn2JwPwxXNUpuWx1Ua8Y/EeUmS6tpClxCgB8xUXz8hDxtI29feuO8aeEvDviHWYtX1aOaXyE+SESYjJPUkevXmuq8V6G1jrEsFnrbSsv3HljwpPfGD9K8/8T3GtaezszS3UgHy/IyozZ+7nkA/XHbBNceCWTUMR7OMvfTtbX7lY6cT/AGnVo89vdav0/E6K/uraNGht5ClrgEIDhQMdB7VhR6hJqFxsg3R2aHGVHMh9vauRtb7UNRuEfUoytjGQGtIW+ZQf4if4ue3QV2Vt5kEUTQ3HmxOP3eEBHPOPrivsYO58tUun5k8scCLndJcAcLEiE5b/AGj6A1q+Dtb0zTmuxfCRpRtkKoo+YjjA9+entXO3Eupwt5m1bm3IwxiJV9vT8+tdDcabbDQoo5tJtb2CHnzkVlMe8BgT1z15z7V81xNUjLDqhJ253+Wv52PoeHMPzV3PsvzOui1rQ53hmkuhZTzp+7ilkG8rnj5QTWn9jB5/dH38oV5nBpV2zQy2cJMpUpDtvGUcA42gHIwB0rbjXx8saqDZkAAAtM+fxya/NK+XxjL3Z/ez7Z3WzPlT4Rajb6Z8Q7BuJIJWa3VmH3dwIBHoc19a+C/D1/eOb66xBbBiyKBt3e7Hr+HAr4q1W1uvDXi+7sd/7/Trs7G7Eo3B/QH8a+5fDesS+IfDmn6iJP3NxAkqxpwq5AOMV+kOnFz5j4mM5KHKjyT4yLbHx3ci3KXEaRRxygdD8vI+o9axfDVwtjOgZme2zxKTlk9se1J4wma88ValMrEZuXAI9AcD9BWal6mnNHJe4VJGEe7qGJPBI9a9Gm7I4Zq7PQNXj+1wi4mkElrABIioM+a3b8K42S1e1vJ7y5uPMZpN0hB+WMkfdqY6hbyKI1uHMXcKx5q5ZyW8kRtzGjQyDDqV+XHvVzVyYaHungPWLT4n/Ci78KXOsGxu0jW2nmjAZmhyNpweuQNprGj/AGYvDbPvbxVqbnBHyxoBgjHTNeU6bqt54Uv0n0K4TT2uo2iWRIw3IwwBU5BBx9eK6Twf8ZvHc0rf2lb6a8CZGRBtkcjjpu6e+K5qk4Uo80nY6aVKpWlyQVz3j4S/DPSPhzFfJpl9c3X2zYHMwUbQmcYx/vGu7Mkajl1H418r23x+8QXHiSbSI9P05VhhZ2n8tyrEDoOecc5qpb/GbxrfaTd63NcLBpxidbRLLTi0krgkbixyFHHesfrEHtdmv1Wp1a7H1Vdala20TSSSAKOrMdoH4muI13x1b3sNzb6TMJNifNMv+rXPufvdPpXzfanXPiJ4fivLrxB4kWTLKYGh+V8HnJJ4549Ks6NqBOoT6DM6JcWpSFrMSiKUgDptBwwIOc85ry8fi66g1TXL59T1MFgKDn78r+XQ9A1DS21NRcG5tb0sSzR8HcfUqT/L+YFYc3h3Svs09rcRPbRSEZiW9fCsOQwDAnPHTP4Vctr3TYzHBJbXTfwiItt2e3BArXE2k+VIpt5Y1df3gMiNn2O5iK+QhOph5qTunv8A8Hc+hnBSi4tXTPE4rm3s/FWoaWtyGltpAsiv8jEEAg475B6j3rs7E/6JtjIxuDY45bHH5CvHPjHEkPxP1yKNZETEDp5pBYfu1HVeK5vTpbnzgqu5ATICyH5vWv0/A5g54eEpatpP8D8+xmDjGvKMdEmz6HupZoxtDli7YHHqe36fnXd6fC1pYpZzXtyys8UsMcoXMZQgncThQCccE9K8Z+Efh+4vJrbUtQ1SRdN88qtoLjDylR90gsAOo9c16ncaStuu7TZ7rywCTDJchwfbac5/OvlOI8fTxNSNOL+G9/X+kfSZHg3RpylL7VrHUNA84iluI4SkUvmqYZVVdwzgkheetQSXpMjEavAgycL5wOPb7tYuk22yLnTbaRj8y7NkbKf90ZBpzLrZYn+1rtOfuraW+B7Cvl06F7Sa+Z7bhPofNP7TeiDS/iMuoIAI9RiWRsdm+638gfxrvPgh4g1PVPAUOix3RjjsXaFgnDMCcgE+mDXMfGbSZb7widQdnkubaUMznJO1uD199tZP7OmqvF4iudPDkC6gEqr6sv8A9Yn8q+0rVnVw7lHSx81SpKliFF63Oj1PzYr64hyVxKynPXg1g+Mljj8Nz+d++8wqqhuxJ6/Wuq8WqIvFd3a+YhLkTYzlsN6/jXFfEacLFY2atncWkYH24H8zXs4aanTjJdUeViIOFSUX0Mjw7q2sQjyobqO6VOkT4EuPYnhv511dp4iSTENxc3sT9HimgK8+mFGD+dedtwM557Y4xU1xqmoTRCGS8mKBdpAbGR7461ra2xle+56ppDL4m8Sw6XCwb7PGZ5JC3KtwqjHrgk4rvrzwromn6UJLye8kuJMJhcKWOOT3wO9eP/DU3Gn2EjWhWCa8PzTNyRGOw9DnJzXUfbZtUhSE65Y3EcTHeI58lTnknnJ96+exTnXruKl7qPocI4Yeim1qxG1i+nvtN0ttCgtYbW4mi+0RyK+YwjL82MFeoI4wRzWZDq2o6b4XNpZxRypBOvk+YrOu0vlgUBycZJ4qtqCafDqizWmpC8k8xA4RTjAPX9T3qWO6invtlpO5i3fJlcAc9Bxmuqm3d+7pYwnJP7Wtz1zwb4oW10P7Zc2qNdFN32e1U/MM4BG/GMgA84xmsmXV9Yj1+TXdU0xTYuwcNbsN0QIAAycEsMY9OtO1KzthbW2pzXbvNGqxoigAuDxtUDkn65rrvsdzqXhKO3tbNbadMeVEzDLooxt44HXP1FeTVxcJ2T2Z69DD8rbvqaEP9hSRRy3O6G2l2hY5SqxMx7sV4Zv94/hRrn2ORf7NQQ2lsGC3NzIBGgXrsQn7zHgcdATWNo+i6PqFqlrbNLpOuwA70ly0cjd/lPDA/mKbpcL6Xfmy8QQE3UimOOVvnSPdnAj7Kh6eoOAeorxa+Hjz8y3X9Xtr99/kd0ZPY8W+PFm0HxHnvt6mK5iCquMFSip+YIPWuCtZjHMrJ/yzfiuh+KGvS694wjY8fZLZLXkYJZFO4n3zmuch/dShX4RjgnPSvtsBCVPDQhLokfIY1xliJyjtc+jvgvJbzeDpTcQsIxcsVbjMeVXuOR+PBrvbfVLqzTa85ubYj927Dcrf7Oex9OoPt0rjPgVaofADeW7JcLdSYm6j7q4Bx1XH+c10OhWn2gXFo1yYLkMy7JRuWQDqpIHJGe4OQQRivh8wipYqq09nqv1PqsG19XgmuhdudY0y4jE0mnzRt/eRCNx9AcckehGKqHVtFyf+JreL7FX4/J6kgsbq0jaGW5a2nYny5GUGNx2UtyM+hOD7GsySLXlkZfNt+CR/qIT/AOzj+QrOkqGqmvxa/wDbWayUvsv+vvOe1+yh1Tw7d6cyxqlxCyH2JHB/A18z+EtTfwx4tt7uZXH2O4ImVfvFTkMP519NXBPAycYzXy/47AHjHV8DH75un1r6bLfe56b2Z4WYe7yTW6NG51++l8Vya9Id80kpZlJ4Kn+H6AUzxfrkeq66r2ivtWFVVWHI7n9aoQ9F+lZ8P/IVk/66D+Ve7TfKuVbHiT953Zd85whLgjFQmU8sxIqWfqv+8f5VHYqG1G1VgGVpkBB5BGa6EzFntfw+stKjsbN9XV5YIbZXNsgO+7Y8iIHoBz8x7Dpk1U1bQtNvtSmlms7C0mlct9nsUwI8/wAKhemPSptSZofDqSQsY3aTaWQ4JX0yO1b2kIkHhFp4UWKUpy6DDH8RXPGkqasvU6JVXN3foctaeHLmxug1mWUY5S47j8On41RXSLyC6iiu7j7HBkEzom9c56nAJ4+ldfCo2LwOWGffipSB+9XA288dqLspJHUaTZWujvA1veHWGW1XyTGftHlL/tFejHqT26VpXHiO5SKG1ngOnRXGQjM3mSn2jC569MtjFebfD6SSLxjJFFI0cZWQlVOASAccVq627SeJNTSRmdUuo1VWOQo2ZwPQZrwsXhYOq0/X/hj2sJXlyJr0PQtauXfULNrnSb1Yo4JZSzyRhiqqO4c7sZz69K5H/hbPhy6tjZ30lxc2hHyiWI+bH6YYdfxxVL4nXE62lpGs0iotuuFDHAyBnivIfiPHHBrm2GNYg1vGzBBjJKgknHelgcupVqaczXHY6pQa5bGFr94sus3d2rOyNcu4Zh8xBYnJ98VbhXzQd+Dx1rLiALw5GcnmtXS/9Qn+5/SvoUraHzjbep7n8B7nxBH4bnbTYI7yCKchoWk2nkZypPeu603WLDVtYmWeOaykwscsbkKySgnY4PZuo/KuY/Zj58PamD085Dj8DTvEv35JP431Rdzd2wTjJ74r5GvShiMZWptWaW636b9z63BNrDQZ3F5FHLIsGoS43nZHdRnCuf7rDoG9jx6Gsh9Jtw7Bdf2gHgec3H61Xmkf/hKNVh3t5YlBCZ4B2IelD28Bc/uIuv8AcFaYDL6joxlGpZPpZP8AMVetFTacT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AutoShape 16" descr="data:image/jpg;base64,%20/9j/4AAQSkZJRgABAQEAYABgAAD/2wBDAAUDBAQEAwUEBAQFBQUGBwwIBwcHBw8LCwkMEQ8SEhEPERETFhwXExQaFRERGCEYGh0dHx8fExciJCIeJBweHx7/2wBDAQUFBQcGBw4ICA4eFBEUHh4eHh4eHh4eHh4eHh4eHh4eHh4eHh4eHh4eHh4eHh4eHh4eHh4eHh4eHh4eHh4eHh7/wAARCACcAR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VTUqmoFNSLXhnsk6tTw1QqaXdxTCxZs2zMv+/WnD800a+so/nWRpxzKn+8TWzp43X0C+sn9Ca7cLscuIOoKcnHtVe83iJv8Acb+lXSOv1qteD92fpj9RXoHnjLd2BfcO4pbh18iQ+iGnwjJb3b+lNu1H2aU4/hoYkcazZlY/7RP610Xhhd0U7+hAFcyTlzXSeF438iZ9x27sY/AVnE1qbI0X/wCQgg9I6sxj93+FVCrf2j16RD+tWY9wj/AfyrQzuV9SUGym/wBxq5UNzXU6mX+wz/7prkg1TIqB2Glriwtv+uS1NccBfdh/KodMZv7PtuP+WS069Zgsf++P60CLBHT61kayu1o2+orWO7A+tY+uFgsZP94/yoewR+JGVcN+8A9h/KlVqr3LfvvwH8qVWrypv3menBe6i2rVIGqqrU7fU3HYsb6QvVcvQGouFibNIWpm+mlqVx2HM1MZqazVGzUXFYczVGzU1mphai47Cs1Rs1IzVGzUXCw4tRURailcLFBaeDUQNPBrO5tYlBpWbg0xTTZG+U/Si4WLulH95H+JrZ0nLanbj/a/pWLpP3k/3K3NBG7V4fYE134XZHHiep1W5sE9earXr4QZU9R/MVax8v41T1LhE/3q9BHnMmtnVgPqaS9ZfscvI6Ullyq9DwT+tR6phdOmbHahgjh1bnJrsPC3/IPc/wDTT+grjCcGuv8ACiv/AGez7zgucD8BWVN3N6qtY0gM3sh9EX+tTgfL+FVYy32+fngKv8qsKW2fhWpiivqv/IPn/wBw1xaNXY6yzLptwePuGuJRuKzmzWktzvNNH+gW/wD1zWlvR8sf/XQUzS2P9n2//XJaW/YhIv8Arqn86tGbLPpWL4i4ji/32ra54rB8SsfLhz/fak9mOPxIwrxv3v4ChGqK+b96P90UwPXj1H77PVgvdRbD0u+qvmUu+ouVYsh6XfVUPR5lHMHKWjJTTJVYyUhkpcw+UsF6aXquZKQyUcwcpMzVGWqIyUxpKOYOUlZqjZqjMnvTC49aXMPlHlqKhL0UuYLFZWqQGq6tUgao5jWxODTJmxGfpSA1Fct+7NJyBRNbSPvfSOt/w1zqw/2YyawNK+8/stdD4XGdTk9oj/MV6eEex5+K6nTb12g1Q1aRQsXzDJar2P3YrnPE2t6Pa6jBYXeoQwXAHmbWz0OQOeg6V6KPONyxxsBHZB+pNR63/wAguf8A3ah0S9sL6CV7K5huETajNG2QDjp+tLr426XMQT09aJdRx6HEE8fjXa+Ff+QOv++1cT2H1rtPCgcaQMtkbmwMdOa5qDu2dNdWSLsI/wBNuD/uj9BVgfc/CqdvIxvrscYBH8hVpS3l546V0s5UU9d40m5P+wf5VxEZ+U/Wu114t/ZFz0+4f5GuLRD5RNYVnax0UFud5pP/ACDbb/rktOv/ALsP/XZP50zSif7Nthj/AJZLSaozBbbA63CD+daoxZd9K53xRxFD/wBdHroPm44rnvEu5raPdxiZ6UvhY4/EjmtSfEg/3VqHzKbrUirJ94fdXvVE3USjmVB/wKvArVLVGe5SptwWhoiSlMnHWsw39sOs8f8A31Ub6naAf69T9AaydQ2WHm/ss1vOpDNWI2sWg6Ox+imon1q3HQSH8Kn2jNFg6r+ybxmpPOrnW1yPtE/4kVGdcY5xb/m//wBaj2jNFgar6HSGak873rmW1qb+GJB+dRHWLs9PLH/AaOdlLL6vY6lpuOtQyT471zD6pet/y1A+iivK/wBoPxJ4i0jRtKn0rWbuyaa5eOUwvsLDbkcirgpTko3Ir4OdGm6kuh7q11gFjwo6nsKVJwwyCCPavg/UfEviC+V2vdc1G53YUiS5cg57da+o/gHZalY/D6xm1DWLi+FynmQxSAYt1JPyg9T+J+gFa1qDpR5mzzqNZVZWSPT/ADKKqLIKK5udnTyD1anhqrB/enBqXMXyloPUN0/ygerCmB6huH+aIesgqXIaidHpbcSt9K6Xwh815ct6Rr/M1yWlv+4kP+0BXVeDvmN43oFX+dezgXex5eMVkzqT90V81ftASJ/wsG4CnBWFAfrivpF0/dqAxz9a+VfjxdF/iZqSnPyhFxn0WvXpuzPM3Z7B+zov/FCzyZJL3rZz7KoruvEhxo830rhP2edy/DWGQEjfdyH8sD+ldp4mdv7ImBbIxSrvVscPiRyS8gfWk1H4oeFPBwt9K1uW8juJIjMuyAspUsQMH6g0RnhfrXz1+1JNMviPQsfdGl9veZ65MAlObT7HRj24wTR9D+GfidoPiBr+50OG4uY4pAshlHl4JGRjrnitR/GUyrtSxjHH8Tk187/s1zH/AIRnWmbdzdL068J/Ou2mF9tRvterNjHy7UH58ZNYYrEShVlGL0R6+AwFKph4VJxu3/md/qfi++nt3h+z2yqwwcAn+tYLa3qGCqtEo9krntN+2QRv5gvJSe9xIpP4AdKsXfmvCywyeXIejEZx+FcM8TNvVnr0sBQitIHSx+K9cWNY1vNiqMAKi9PyqKfxDrE2N+oT8HIw2MH8K5Pyr7AzqB9/3Q9v8/jTkhlWSNjdysqxlXBz8x9fY1LxE/5jWOCoramvuR0cutak4+e/uW+sprPurueX780rfViaxzaScf6dc5GeS3XIxyOnvTFsYVR0Z5JA8gkO89wc1lKq31N4UIx2iXZH/vH8zULzxqTukQYGTlgMCqB0i0AAzKVBJKl+CSMHNNXSbNWLESPlSp3PnIII59eD3rFtdzZJ9i3LeW6ctPEOCeWHSo5L+1R2VriIMq7iu7kD1xULafZlmJiyGYMVydpIOQcUQWNrbyeZFCFbkdSetTdFpSCfU7OGRo5JgHBwRtJ54OOnuKik1ayWMSeYxVjhWCnDH0BPFWWggZizQxksdxJUcn1oS3t0bcsMat6hRRdD5ZFWXVrSOIyZdiHCFVXLZ57fgasW9wJndRG6hCOWHB+lSGGJslo0JPXKijAHQAUroEmZnizVI9J0Wa+mjlkSMrkR/e+8K4nTviRb/bk/0OaOzZ/30knVFxy2Bn9DzXoGqWNrqVlJZ3kfmQSAB1yRnnPUVmWXhPw5agCHR7XjoXTefzbJranOmo+8tTnq0q0ppwdkQad440PUNVt9OtHuJZZzhWER2jjPJ7VyH7TCf8UZYTY+5qAH5o3+FemwwQW4xDDHGAMYRAP5V5z+0gu/4bF/+ed9C36MP61pQkvaxsYY6EvqtTmd9D5wuZdsKf8AXUH8q+u/gZqMd58NtN2vvMBeFvbDZH6EV8eTEssfX7wr6I/Za1Jn0bWtLdifs9ykyDPZ1wf/AEEV3Y+P7q/Y+SwMrVbdz3hJeKKqROdvWivFuexYuBqduqANSlqjmLsTB6yjqc9zqtzaWWkX159hZfPeLy9oJXcANzAngir4ajwEtwuq+IrmGNyjXqKWUDnbAgIJPua2oRVSTuFuhJaeIGgtnEuha0hWTDfuEOOPZzXT+C/G+ixpNHNb6tHJK67Vawkz0x2FNn024nhi8kQ4VcsFfPB5+ZepNZs+h6lLPJhQ8m75HWUqw5yoAA4r2KCnStaJlUwuHqxfNO33Hdnx14Z8rzHvLmNPV7KYY/8AHK+WPjFc3esfEXVtS0m1uLqxZwVmSMhSuMZ5Feu6xY31rPCXFuVMuPMachUkIwAMHscHJNYun2nnapbxrdXRnuJBKQ0SlAucEn5vmHHevSo1buzVjzauXwhHmjK6O3+A2qaVY/DXTrW/uo7W5EkrNFNlWGWPr7V1XinWdHk0lxHqVqST2kHrXnk+reJ7PVG8qHdZAqkTi4VUGc9iDuwB0rrrbxGw8KHVL2wlaSORoSFiyGIbbkeua1qRclfueWnyy9DDi1bSchTqtip54a4QfzNfPf7U13FJ4k0doZ1kUaYi5Rww+8x7fWvU/F2tx67qltaajov2UrMg3+SOQ+VBK46ZAzzmvmb4xmODxxd2kI2RxMVVR0GMDj8qMPhPq/v33HiMR7e0bbanrv7M8v8AxSupnOc3o/8AQBXqrye9eP8A7NDY8H37et8f/QFr1YvnvXzmPl/tEz7fKof7JT9AmkVRukdUGcZY4Gage4tftC2xuofOdS6pvGSB3rS0Dy38S6OsiqwN6vDDI+61erCGfzgVjtDDuOR5Qzj61thcFGvDncjlzHNZYSr7OML6XPFHkj3mNZEZgMlQwJxSFq3vi15cfjKxCRohawOdox/y0rm93FcmKpexqOCZ6mArvFUFVatcl3UgfMqQqkskkmdqRxs7HHXgA1EGro/ho+PHdqM/8us//slThqaq1VB9R46rLD0JVIq7RiTQ36zQxx6JrE3mHBeOxcqnu2RwPzpl9HNZvEl1aXlsZmKxma2kQMQCcZIxnANe4Il277kv9yhvmXPT26VxPxubGnaOzYz9vI494ZK9Otl1KFNyTeiPAwmd4irXjTlFWbS6/wCZ58xppakY0zNeIfW2HlgAS3atjSPDniDU9Ogv7TR5mgnQSRs00Yyp6HG7isKb/VMa9f8AAs9v/wAK48PyXNyLdfskfzs23nHTORXo5fh6ddy5+h4mc42thFD2XW5wcHg/xm1zKs2gwRwD/VOL5CzfUY4/M1ka1Y6jpOqx6fqVj5EksDTxsJVcEKwUjjofmFe5WtuYm81Lp3BHGSSCPxNeafGllXxFoj4OXtblc/RojXZicDRhSlKK1R5eX5tiq2JhTm9H5HGlqQNzTGP5U3PNeDc+wsSFq4L4/L5nwt1A/wByWBv/ACIB/Wu4LVxnxtXzPhdrY/uxo/5SKa1w7/ex9UcmNjfD1PR/kfLD/dUejV6t+zdqRtPH89iXwl9YsMeroQw/TdXk4zkdhXc/BBXb4p6Jsz9+TP02NmvexMU6UvQ+Cw7tVj6n1xBkpRXjem+J/GV9qeq248SWVolpdNEi/wBmh+Nxxzn0FFeL9Un3R7KrxfQ9wzSFqaSfWmM1efc67EyNzWj8NTvsdYZ41dP7WnJB4JwFUfltNZULfOPrWv8AC6OW68PTtAGcy6lcyFA20P8AvmGM/hXZgm+ZkTS3Z0sjWZhWD7rMQ0g3HLYx3A6nnpVCS8gUtIkaSBRtBUnEY55J7+nIrohoM5WQvb28LOCNxYZUenf86wTp961pcKIZWQrtZShC8dW7Dp3J7V7LjUj0/AzpVKMr+9+PczLeGxuYvl00hGceYA/8fVeSfu+/Ue+aztOhe3uw0PlJNGyvbopDCb+8OTnjAovXXyVmSaG3SPcrskjM3HHG0k8AelYr31syINqKLclfMjTDucgqSM88Afifwrtw7ctDLGR5U30PY7Xw/Y3UQkkG3vsRmCg47DPFWjZNPp6aa1sEi67g6soweOOv6Vi+DdXGtaLtkWSKUnLRuxDDnjkYFWNSvItDsZdS1KSK1hi+YmO4YhzjAyDj8q0TfVnhSgrs4v4g2Nnppht5Ns100rTxkJwvGBnnnJxwRXxr8ZZCfiBfygqFaZ1G3gZGM4/OvorxR48bVNavJGkXCSKIB5mCoB4ODyeuen8q+X/ijcySeNL92YEeaxAyOCevSu2Scaa5tzkirzdtj239muT/AIoi7Oc/6e//AKAleq768h/Zqb/ig7hj1OoSf+gJXqqvXxuNf+0T9T9HyuP+yU/Q09Dm2eKtEOf+X0f+gPXq2maRDY3Et1ax3W+Zi7bpyyknvgnFeJC68nXdGcYz9tHXp9x69Wj8Wyxxqn2KNgq4yJDz+ldmCxUKdPlk7HmZrgataqpU43OI+LkxbxxYKc8WDcH/AK6VgFuKTx7fteePIHZQmbNzgHOMyVHu4rhxdX2lTmR7GX0XRoKD6Eoatr4fXHl+PbPrg2tx0/4BXPhuafoN0YfGdiRgkwTjk47LUYepyVFLsaYyl7SjKHc9r0zQ7LTZvPsrCaNyS2fNOMnOeM47+lcb8brhjpukqwdWGpDg/wDXCWuj/wCExjjiRTYyEgAcSCvNvjDqgvH02ZUaNX1BcAtn/ljJXr4jGU5QajK7Z85gcBWjXUqkbJf5+plM1N3VEj5H4UoavBufW2HTt+6b6V6T4BtbLW/hxoVre2b3SQwhlXcQMqSM8GvMLl/3TfSuv+D2rJYeHLGeZZXjCSx4U55ErdvwrvwNdU5O+zPKzXDOtBcq1R6Vp9jFpsZisdOkgRsZCtnOBgdTXmvxpn3ax4eOHB/0pfm/3UP9K70+MdPLc292P+Aj/GvI/ireGbWtFmXzNjXNwFDHs0ZP9K7sTiabpuMZXueXl+DqxqqdSNrWKJbgU3dzUat8o+lLmvCPqbDmauX+K6ed8ONfT/pyc/lzXTMawPH6+Z4J1pOubGX/ANBNaUnaaMcSr0pryf5HyOOVUj0rv/gJcx2/xQ0veM+Yssa+xMZxXnsDZgX2rp/hnc/ZPiBoU5YDF7GM/U4/rX0leN6cl5H5zRdqkX5no97qEmk+MfEUK7wGvWPyH3J/rRXReKfhtquqeKNS1S2vLVYrqUOqtnI478UVwxrUeVXZ6Dp1U3ZHubWkw+8m3/eYD+dRvbN3khH1lX/Gt/7BZoOLeP8AFc00wQL92GMfRBXlOgj0VVZhQQqJVzc2/UdJM/yq/wDDKG5PhCxmUJu3zSRckBszuwzj+XFXSo6dPpXP2egNpdrHY2mu60tuoIWMXIUAZ/2VFaUeSle5Sm7neXeveJH3iOKK2KEfKluWJ/Hn+dZmrXniO4sjFczNFvPDvLtVh6Haf0rhbm3WPU/sq6hqzRpgEHUJcHj2avYfDPhLw7N4f0+a70uO5meBWZp3eQkkdfmJr1sO/rCfvM5a2Jp4W1qSPJ7/AE+9tZZGnSKCNyN0PnAZGVJPJ4HB9T1qbwxZ6cdfXUNU17SY4nYlViuIogoCkDBzn2OeuK6j4/6R4c0X4T65dWuhaZDO0SRRyLbIGUs4HBxkcZr4ctrTdcFmyRnua76dONM4a+PniE9LH2IwFvKItI1Oze0L7lkhnZ25bLAlBz+OetWvE6aVcaNPPqmoTyzzKPLje3ldIzjnAIxk8jrXefB9RH8LPDgwqkabF0/3azPjBcMNNgUMeZARz7NRWXsotroclOo6s1HufPGu6PHL4mnk02w1bU7PcWS5S2cHJbIByAfl9fTpXz98T4ZrbxzqUNxG6SB9xDj5gDyM++CK+zdK3DRZW5z81fHnx1ZW+KGsiNtwDRDPv5S5rPDY2eJbUlsaYrCxw/Lyvc9f/ZwcD4fMfXUJf/QUr1NWryb9nU4+Hi5730p/Ra9RRq+cxj/fz9T7rLI/7JT9EQ6zb/aoo8SSRyROJI3jcqysO4I+tZTN4gX7viDUh9Zc/wA63SQeKY6r6VgqjR2unFvVGLptreyam1/qF9PdyiPy1MpHyrnPYetbpbioRtHSgsamUrspQS0RLurL1ZL2O7gvtPuTBcQbtpKBgQwwQQavbqbJ81OMgcbozT4g8XLj/S7Jsf3rX/BhVW+vfEGtXNompTWfkW83nAQ27IxO1l6lj/ePatZol9KQRhT0qucn2SLCHC49qdmog1BaouaCzjfGRntWXofiLWtBsxpq6baXUMckjI5mZWIZy3IwfWtPdUEsKs2cVSkRKHMTf8J5qA+94fjP0uz/APE1k63rd/4hv9M3aWtpFaTtI7G43kgoVwBtHc1bNuufuiiOFUbIAquZE+z8yyh+QU7NMX7tKTUGgrHmsvxMvneH9SixndZzD/xw1osaqagvmWk8X9+Nl/MEVcXZozmrxaPjK2bCFPTFamjXDWuqWd1uKmGeOQEdsMD/AErMT5Zyp9SKtIPk6HpX1T1R+ZLQ+1kl3DcpyDyCDRVfwdLc3nhXSrpLoESWcLcwo38A74or594Zp7nvqsmj1ABtoHJNIYZSeEb8qZPeNGpMl1sHfkLisa71zTlciTUA59A5b+XFRKUVuyoxk9kbhgZGHmMif7zAVT1CIEoyTR7QCSdwFYMnibT04gt7mY+iRYz+eKj/ALa+0xZj0+681gRsKjg9snNYOtTvubKlU7GfqMhXWbqQYKgf+y16BqfxFbw34YS8urNLKxtYkjNxcBtp6BcAcnPauPstB1G/neWdUtonHOTubGK8d+P2ualfeNk8PzTS2mjWMQI3Mp82TGS2M8deM+nSvXwE91Fnm4+Cdr9DpfjX8X4vGXhdtGt4/wBy0qTBlTaW2Z7ZJxknrivAzqEELGPzE8zO0gnv7HHNP1ALuEun6mZR0IlAdT7Hj+VV4Yr6eeP/AEW1eRT8giR22++MdfrXpyl3POhG2x9D+Afi3qMOgafpOo3V3pkVtZJFHJHFvU7Rjlcgjjvzn2rtrvWE1TSoblPEUGrWznzA44MfBHPJx34OOlfM+i+CfGV7efaLTSr+4DDmS5XykH0JPP8AKvdPgv4I1Lw3DqFzqgheS9KHyo2LBCue54yc9q83HYqCi7Su+1z0MHh5cyvGy72OntNS0230RlkvrYMQ2F8wZP4V8nfEHwR4mufEOpapZ2Ml5aPKSjqwMjL2JXr0r7OjspA3yQrn2qN7GZ32ooPqe1eJTzWph23GG56lXAU66SlI8B+Bkcun+BIbW9iktp/tUreXKpRsEjBwea9CW5H8LA12sulq7hJEjcnsVqvN4fsSSjQQEnrtQD+VcVXH+0m5uO57eFmqFKNPeyOUFzjnrS/aPM7Y+lb8/hnS47pUDRxsfSUjP61m3Gn+H40+0JrCJEVLbxPkYBwcA578dKFiE+jOhYqHUpGUAUnnKfWp5bPS/Mmjg1iR2iYIxcKFz6DIGT9KsHwzL5Zm/tBEOMgOpGfyPNX7eOz0GsRC1yh5gFIZk7NzU/8AYN+WAW6gdjwAGKg/nmq15pGpWswRtrk9NrA/zAqlWh3LVam+o5XB7gUhfmo5NO1QQmR4vlHXgH+Rpv2bUFXd9nJX1CnFP2sO5SnDuS7qTdVXzbrktakADnr/AIUz7XuOPJcH6j/GqUrlXj3LocZ61KOmazVuFOfvLj1pPtMm7b5h2+lUOxobhSZFVUmzUgcUXCxNn0pM80zdSM3FNCY5jxULnJFOZqiZvmH1q0S0fHGoxmHUJ1H8MrD8iamiyU3L3Gaf4nXyPEmrQn7i3sy/T5zVSzlK5Q9P4SOhr6xaxTPy+atJo+wfgteC5+F+hOG+7bmI891Yr/Sisn9nwxQ/C6wFwJ8vNMy7VBG3zD7j0NFeZNe8z1Kb9xHerp7OfmbJPXuatw6db9CgY+4zV/baw/626jJ9NwFRXmtaPYW5kkvLdcqSvOcnt0r46nQqVXZJs+jnWjFE1rYxgjEOPTjFa9naLCBmMDFc1p3i1prWea1trR3ClYjvP38cZz2p2n694iktnlvre0UmMugRfuKP4jg89DxXs0sqqU1dpX9Tz54tT2Ozj8x1woCqByT2FYeo+GtGv70tdafp0s0h3M8sSMzY79M1y0mratquqpM4lFghBWOX5EbA5JVeeT6+vSlli1SV3upLuRIs8iOIqrfgSGYfWvQeAlJe9KxzqtZ6I6MeHdETMiadp8aIeZTbqMH8qekemRuircQKT13EA/lWJBqEtwuy4Oo3Ea/KiKgSMk/7Kgkj61o6XaS+V/oNobeEcMSoWMnJ7ZIOPavNngVF2mzsjVdtEbMo0+zQNM4kbGenGPaoxqynUIrB4ZoWkGVCxdB7/wB38awobyx+wSahG8CyRT4FschmXOAwUEEE9fSrwEU9pK1vDGrs5JbYrAkdwT1HvVPDQhvcOZmnNeJFemMTKrYwck4x3+px2HrU9vewtIxJOS+z5QSM8nHtWQlmXj/dwSNM+FCnBXIOcZHAJx6U/UM25jsreaMxk7rciQMyg5yc9CfvAdTWThZaBo9LmjbTrNIRHwxLfMRnAB9qcfKCrJCBJuP3mHWqNvaSWtsgjiaKFhly0ZbP45IH1NZVxLc3EqrBHJFGrfeVsEc9eM5/EVxzoK2m5vCd35EGuaWdYvAY7WcSwyhlleYLt57IQfT0Ga5bXIrOxt445LK4g1CWRoTczZ2lc8r06Z6ZPUmvQbVb9I96yeaikndOAT+WBVVohdSgzASOT0lO3Hp/d/UV1U8TOlFJq4aNnl/9m6rd3TWYUBrRmQBY1UxnPJznIHTmu48OaHdNZMt/dyW9zkMpNwZFIHf7xH5VvakUidZCyO6gA7QGz68jP61UubWC9ttt1JbKf4Cfm2nsRjrSqYjnmrrQa+HcZq+gXaQxvZXRldhueRduCF//AFn6Vzhj16N/tF3MgJYrumACRDOV2bOWJHByea2tbh1h9GhtbHVEc28mdzxOAw7oT2qpqOj2uoMkkF/LbsgIZZYlcN+HUfhSnKm0OHMt2Sadqn2lhayWcykyALKxCqRnGAM9Pft9atXkRspy1vIVdcFzgsu1mwSR1yP1HNZsFjp2n6ZJ8hlneR1i/wBFUYYnOQwGeO45q9p8km+ZTHbR+YxYSMxeTHbgdMCuScYwexqpOWzIZ7mPzAEk2NkKjKuctjLd+mCOvrUttcQ3EDLcBDPFGXdlxg46Dg8k0iyqqTQziO6O/wAxPPyoJwMnGBuPHHB4AAqK7YFWlaS2gjx/y0ATP1GMke2aicI6NLQcZvZshm+zRzJFJbwtJJyNqbuO+cDp70yax0vI+0Wf2d3YKm3kMf6U641CHy0drq2acDCOd6g+wPC4pJr+KOCOFpoxcSZLjCuTnsGHAH51VKm3pqOVRoUaPp7Nht6jPDK5ptzoHkgSRzSNEehz/wDWqjp+rWs11JbBnilUkPukBII7gYBqxqOr3+m2nnWMcGoQL99XfYW+jDKj8cfWlVjWpvlu7l067avcammrID5V2xP93aM1E2mXhJEbxsR1BUg/zqPTvFNldSBhp11Y3nBENwmEl9lkGVP51R8Q+J9UttUWaw0lr2zYBZbX7lxC3cr2cH0HNODxLdv8jR4i3UszWt5EMvGmP94/4VWcXCkN9nYj1DCtWPxJby6JHqUdvcyQM5jkjlhw8bDqCDzx7ZpIbux1JS9pcJGnTOc/N9O1a+1xEVdoPrXmfMPjn4feK28Q6lqFvpcs9tcXMkqeSwc7WbPK9c1xN3pt/p8pS6s7m1YdRLGyH8jX2jcWk0LDzVjlQj7ydR+FQSaZDdoVVYrhP4o2UH9DXpUc/qRSU4J/h/meDXyWnOTlGVrnz/8ADj4szeFdAGj3tg+oQxMTbsrBSinkqfXnn8aK9nuPBnhiaQvdeG9Pkk7k265/lRW/9tYd6uDMFlNdaKaL+rLY6iIZpGiueCEHklHyeSTkgn8qtaLpq2LBVskhSXO4MDlwexH+NFsfK1mW0t1WCLzCoEagEAe9acuVv7e3ViqyA7mB+bgZ61vDEKFqSWho6TlebNC1gt0Pl/ZkRN24qqAfX8elaW7TrWDzI7eNW2lQ0jZ7Y4XoKwbWL7RMoaSVAR0Vv0rR1C3ttNtUkgtonkZlG6UFyM/WuWpmGtkjVYdWuK7K1tI0NwLXAySgXJJ9j1qTS4kumIJe72jneow59SCKzLxpJmt0eVwrHouAPy6VpmzK2wC3d0oHVVk2g/UAYqamY1JRdlZDjhoprua7TQ2abZmt4uP9XGcn6fLyfzFJFfXl8AkUghgHGEjAP4dcfrWJpFjbXTTCdC6xuFCljhvrWtIRbp5cKrGqYChRgCvLnUaWh0qCuTztBYNunUEsQqlkX527YHc/WnQojM013I7zKASCihYwegJYYH0A/OsaztzcTm5uLm4kfeQAXwFHoMdKtTxxacT9liVS87LliWI6EkZPWuinVunfoRKGqC8vNt5i6cQ+Yr+VLI+NkYAyVB6Ek9TjjtUdvcWK+atzI0FkhJiBfAR9oI9wcHIGepIxXI6lczz6iJ5ZC7RyylAeQCmAP/QjXTaVBH9suLJ182FwJ3EnO9tq9fbofwo8zRxsi7eXM0lhbOy26zmFWDiMr5gxyMqcd/QYNYmky/aJ1V9MuTuI82RI22sAcZzglh78VtTRr9oMmCDzwDxn1x0zVTS7i4udVvbMzPFFEqn93gFuO569+2KyjieaeiH7NRiWNVuPsdk32eaOGCM8s8OBz7csT+VR2F/aLHKI7hbMy/8ALT7QWkJ9Mc4z7Go9WtYbW1klj80vsLZaZyTx65zXL6beTQW8WqIWM825NrSMUQD0BPX65rB1ee8jRQSVjobjVHt9RjhW18/jJJjxJ9fmJwPdsfjV+81KaRfNubyCFW48rzCxH/fO0/hzXK3EwvJtD3wW6SajH51xIkY3M3A759a2tYsIrHUdPhgknUNchWbzCCwCscEDAxwO1S7oejsVNHe6m1Ka1sYGaJeWdkChWPOTkEjjtjP073NZvpoLpIzrAeQuvmYASONc/MWI9s8HrWVbSG01Ce1iGY/t8Mbb2J3iVxuyM47+npV/TIo2vbydkVjFcyRxKR8qKvAwO2e56mqqe6lJhHV2GXU/maJd3FxsEiNJubaMxEE7AvtjaR6596TQp9TunkgaO0lKwrIInbDEEDdh/Zsg56cetZmsWscemazPG0itZySLCob5RiMMpI7lcnHoMegpJreOzs4ri0zBJDsCshxnOBzRpfV7lWvHQtanPHasEWWWxlBwI2bjPqMdfY4NVrfX5rqOS11G72uFwLlrQMpHuMCtHU3/ALQ8P3t1dKjz2LExOFAJwM8/XoRXMa3uWO3cszSXDEl2PzIA2Aqn0+uT71VGnzS5ROV1qYHiIp56j+0tDvIw2CYjtIX0KEbcfjUVrBO1tG7yC5sgdyGOaRTCT3XOdvuM4/Kun0VmuNYfTbjbPEj7FeRFaQA99xGc81mXNukbyuHkMisQH3EHhiO3HavfpPXkluv68jgqx5dQgt5NW1BdPW4iurqSFo/tIPzlD9AOQOO9Zs/hi88O3cts1vcksSsdwsuVAPU46Ee5FdJoixvpttOsUcLspYmNdvzZIz9a1JbyYxR3EjCV9g++MgD0reMtFZaf5GTg311PL7uLWbDVTFp/iCe5gwCUkXciMeoGB0H+zXY6VpPiPUbYNcX0O0AeUwEiufwdRx9K6i6SKxtHe1gii8xsOFXAb8BXOeJ7OJLB9Qt2kt5owD+6cgN9RWc6MWrLR9+5pCUk73NqztNVuUXTtXtYpYMY+0Ry4II6ZB5H1Bq5YeDja3D3MMk0jMOMEZUe5H3hxXMfDvUL+9u5Irm8nkRVGAXzjmvQ5PMhH7uaVdp4w5rx6t4ScDqWqTRl/ZY7VWEsPl9/MyQfyPBrIuNSslm2TwTq/aQJtB+nNdBdeXq4MGqQRXaqp2mReRn3FcrqejW+ghJ9NuLpEc5MEknmRfgGBx+BqI0qdTVhzyiWU8QXK5S3s7y7QdGEIfH4g0VBHd3fSO5liGAcIRj9aKj6uui/Flc5/9k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30" descr="https://euc-powerpoint.officeapps.live.com/pods/GetClipboardImage.ashx?Id=d7eee315-3863-4b60-97d6-2d3757d1e67e&amp;DC=GEU7&amp;pkey=b98fb4c5-f852-4035-bddd-f9cad5f91c52&amp;wdwaccluster=GEU7"/>
          <p:cNvSpPr>
            <a:spLocks noChangeAspect="1" noChangeArrowheads="1"/>
          </p:cNvSpPr>
          <p:nvPr/>
        </p:nvSpPr>
        <p:spPr bwMode="auto">
          <a:xfrm>
            <a:off x="51752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53699" y="3608715"/>
            <a:ext cx="5114306" cy="783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None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33333"/>
              </a:buClr>
              <a:buSzPts val="1600"/>
              <a:buFont typeface="Century Gothic"/>
              <a:buChar char="•"/>
              <a:defRPr sz="1600" b="0" i="0" u="none" strike="noStrike" cap="none">
                <a:solidFill>
                  <a:srgbClr val="33333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r>
              <a:rPr lang="en-US" sz="1800" b="1">
                <a:solidFill>
                  <a:schemeClr val="dk1"/>
                </a:solidFill>
              </a:rPr>
              <a:t>Digital Banner</a:t>
            </a:r>
            <a:endParaRPr lang="en-US" sz="1800">
              <a:solidFill>
                <a:schemeClr val="dk1"/>
              </a:solidFill>
            </a:endParaRPr>
          </a:p>
          <a:p>
            <a:pPr marL="0" indent="0">
              <a:lnSpc>
                <a:spcPct val="115000"/>
              </a:lnSpc>
              <a:spcBef>
                <a:spcPts val="800"/>
              </a:spcBef>
            </a:pPr>
            <a:endParaRPr lang="en-US" sz="600">
              <a:solidFill>
                <a:schemeClr val="dk1"/>
              </a:solidFill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CB40120E-4FA2-902D-FC78-C6A49CAA8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546" y="3432258"/>
            <a:ext cx="3238959" cy="3220598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E66C5539-E546-2E12-E7CF-F8B75C5FF7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52" y="1173586"/>
            <a:ext cx="4962939" cy="1827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15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24747"/>
            <a:ext cx="10355335" cy="1034318"/>
          </a:xfrm>
        </p:spPr>
        <p:txBody>
          <a:bodyPr>
            <a:normAutofit/>
          </a:bodyPr>
          <a:lstStyle/>
          <a:p>
            <a:r>
              <a:rPr lang="en-US" sz="3600"/>
              <a:t>AFRICAN-AMERICAN HEALTH TIPS</a:t>
            </a:r>
          </a:p>
        </p:txBody>
      </p:sp>
      <p:sp>
        <p:nvSpPr>
          <p:cNvPr id="11" name="AutoShape 3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toGyKtiIqVkjJVh0IqhaP8w+tb1qAyDiviZytsfapFS/gj1SH/nndx/MCOufUf1FeGawufE2pI4USJK6t5Zwck/rXut9E8cwlh+Vh0Ir538aXjx+NdXLYBN22QR05r6vhXFRhWm5dv1PneIaEp0oqPcbqtssZLRbc7hwoweB3U9aoWbNN+7ZshfXJAwCfqK17J/t1qAxzwSd/zDn36ikSwNnMZiCq8gNuyvYcMOn48V9pWpc7U47HylOt7OLjLcisbJre4Vnz82Bg856dOx7+9a9zqkdq8bFt2489+Pfv+fPvVHV5kSxZkwM5PTGTn/vk9PY1lyxTXdur5ZmXpzk46dP8DWLl7JuNPcuMfb2lUeho3xDatFdA/Iw55qSaH7RqaLC3y4BPoKrBlGkFZCN6cDP/ANeneGpJQ7bmO+RGUZPXI6Vv7RX5X11HCDtddNPUvPeWayL5jMEU45BOffA6V1OleLptJaJtJ1AmDgmNlkRj+LZU/pUB8DXTSW93b251C1dMvETtIJHY11vhP4bW7aO1pLY3Md1PMrC4mKkxKuQFAGMg55rx8dUjJ81z3cHRqUlyuNj0nwJ4nj17S/M80NMvDjuD7iofFfiIaOh8mHz5z0QtgD3J9K5rwv4Rn0jxjqNvpl15dmgjQGXcc8ZI4IJA/rVPxF4X1zV9W1KJdQFu6bTvjLEFcH7oOSOe3P1rwZpOVrns0uW3NboZfiTxJr+pQnzvstpAykY+zswf6EkH9BXlXiW3gIMsc8fndwJcAn2BzXU6x4NuNHvby6m1i6lgVCbYhXeV27BsjjvXJ6jY3140EVy7xsylyZIMEKATn3rvw0IpWjuzzsdN8l5JpR7nffCGQx+FJGkUqftDZyuOwrpL/wAyS381uE3AKPX3rnfhnEF8Os7I0gWTLRxxHJJA6j1rodQnlljAe2uIhngvEVH618rmEZOtN9D3cDJKhBdbFWLrU9QRdanrzDuLkK4II9a37CRcIpySegFZsmVl23FuYjn76jg/0/lXln7SWqa1p/h/T7XTpJ4bW6uCJ7iFiuQq5VCRyMnJx/siutYaU5KPQ5JVlGLZ7jMkcgJjdW47Gvm7xvpj3HjbWtihv9LkON2D1p/wT8e6hFL9kvrmSXyiBIHbOVPAce47+tdPrghl8UatI3llWuWIDjjn0NfT8L4OP1qpGXb9T57iHFSjh4Sj3/Q4zRf9CuNkw2EkD5vlOPr0rQ1u6iNm7ow3EZB2lTyfVeDVTxfAYR5lvtUE4wsmR+VZ2jgzRHzGxnOMsU9uo4r7CpV5ZOkkfKqkqsVXbLFmnmWLbiADxnOB0Hccd+9WPDzRiRrWTGM8AkY6/l/Kqc0rWVyI1DbSTzkZ/NeP0qC7W5gIuoCcjqUIOePz/SuJVOV3XQ61DnTV9yzqsbDVPJXhSR6/1qZ/3V5bxwttZGDZHYim6eBc2z3b43j2/wAP8Kjib5XumIz0Ga7afK4t99fkQnJNR/l0+Z7p8OPFGkLapDd3KJKBjy0Bbn8K7ufXIfIdtN0++uHC53eQ0UY9y7gDH0yfavJPg/ffZlSMhADzlTXuAkt7rT3ikIKSRlW5xwRivksVUi6skj7SEJOlCctbnOeFL2+uNRMlw0YL/OD0ByO2fSrOt366br0U0/yW8w8qWQdEP8JPoM8Z965W18AG3vjd6L4wuoZ4WACT4kQL/ujHNdB4S8OXWm6je3epeIJtZWfIEcsYCLnrxkjHtXBJ6bnW+Vu/LY3LmG1mgEjeU6kcMQDx9a8S+M7W9lfxsZ44kZCrKv32Q8lV9M4HPSvUvEmmabaWEslk02nPtJzbTFB/3z0/SvlzxrqF1fazcNcXBuPLJRXwF3D1IHFXhXetzR6GGLSjhWpa83/Dno/wr1S5OgTzLOUD3LHG7OOBxzXQXWpSXcnkSXHmH723dk/lXDfCyC4n8ONDH8g+0Nl+p6DgD1rtbazhtHx5eWPUdXY+5/oP0rxMdKXt5o68HCPsIskgikkbEa59T2H1NW/sc39+H/v4Kkit5XRTcOtrD2UdT+FWxaWWB/o943vtbmuVRXU6WyGHxDptnfw6NeXrpdvGrAToWR9xIA3evFeR/tFIt1eQJHBIggIYMsv7tgcg4XHUHv8ApXdav4o0mz8VTaNdRwm6ktLcxsw5+aRlGPfJFcL8Ybe5jmlnuMpFNJJ5RJznEmcfkRXc5uNro4+RNbnm/hQNZeJLOQZCyN5Tj1DcfzxXqMtl4j/taWSDSdVmgchhJHbs6tx1Bxg159o+IbyG4eKGYIwJWUHA56jB619wfDybPgLRmWUODarhlPB+lerlGOlQqucd7fqebmeCjWpKEtrnzPeeH9Wu48S6Xeg458ywb+grGk0DW9PYrb6Te4bvFC+OvoRivr29mPPzH86wdQmYg/Mfzr3KmdTn9hHlUMiitOd2PlN9D1ieUSz6XeR4/vWbD9V6VoXOn30sJjk027YdyYt/6kA175fSdcsa5+9u2UshY81jHNJJ6ROp5JB2948GvLfU7ZTBFY3W3v8AuWAqpL9t2JE1vMgByQUIr13V7ny1bce1cXcGS5vMJ82Mn8PWk8fOV+xSy2ELK51vwzmaIxpc+aBtzuaPgfjXbeL59furKC20S6EKPkSEK2T6dO1eCah4jmXMVvKUiU4BbnPvjp+lWdE8fa5pbq1tcI4zkhlK5/75IH5g1x4n2lafPGKXkephcRRw8FTk27HrOieE/F3kRzHUIlYy4lDxEELjtjk/jWt4aufGem6wYLvS/PtHYq0kcgxjPDYPIq18KPHUHiuxljkzFewY82MnPB6MD3FbHi3xJBoVm877C6jPzvtUD1JryqtaSfI46nrRryqp2d4/13Od+KWqalHpEi2+n3MpI6Kpr51v7eVt3mgrKT8wbrmvVNf+KdxqKtHG8ezBGIoSQfxYj+Veb6jcQyzmcTkSSZ+V125/HkV24GNSkmpLc8nMJ0q8Y8stunQ7H4VxTL4en2sykTkcH2rtf7WsdG0iW91O5FvFGxzJt3O3GcCuY+EzRnw1dYUh/tRzkgAcDjFc78cPEi29hB4bhYB3kN1cn/Z4CL+JBP4D1rx6tF1sa4+ZvTqqjhFLsejaF4z8J3upR2sOtR/arqQCFJM7zwOMnpzmu38iLuWz/vV8RWN9MdWa880+ZCVKsDyCOmK+kdN+MGgnTrY3Syi4MKebheN+Bn9a2xOXyhb2eplhsdGpf2mhzHj/AEqO6+JdpehwsyrZryRgKkwfP6Yqf417GtNLjJXLTS4xjk/L6VR+Jl9DZ/EizgkV/Pl+xeQQuRgzbXye3FTfHGeOKDS2cFsTTcryR045xxUVozajf+tDRzhGLcN+v3nIWsYWNUJX5ge9fXnwhYL8LfDyjoLNR+pr4vh1G3VZNtxbiTAwsbFn2+o7fXGa+xfg4+/4T+HmB/5dB/M1pgYSjN3MKteNWKS6HSXrcGuf1CULkVrX0mFPNcvq8uGPNd7ZrRiZV/c/vDzWFqb/ADFqvXnzAtWDqc+IyM9KEbSRja5Msi7RzWHZxs1xLGmd8kbBfyq1fyYJLH3rLtLrytRjmbnDfmK0d+VmKS51c5q6sdzCRcN6qeKjt7JQhUqck9T2r0yTwppWqZmsb6WCZ/maNYGmTP8AwEcUW/wy1SV8mc+V1LeUU4/4FyPyNEcbC2rMqmXVVLRE37P+hXU+s6jeQzGCFY1h34blic4GCM9PXvR8erTUILqOCacskkuSVZsNgHHDE4+mcV6X8PLGDSLSGxtGRIh8+7PLsepNU/jB4f8A7c09cSKkkTbllIyqH1b0U9Ce3FefHFKeIVR7X/Q7ZYSdOg6K3t+tz5st4NjPuZj6YGaqazIIfLjkyN3QBDmuzvPBvia3lJk0O9kXqJIYTKh9wy5BrIsr288I+KLe91XTJCJUaGOJ8K2WK8kHkDj0r26Uozmlfc8GtGUKTajsdV8N/Gng/QdAlXXGu3uvO3xhIn5+UcdQOoryzxBBrnizXrvWCsRa6m3KpbOFHCIB7V6j8eLa9bw7pF1cW1rDG0zbPKYknK554Fc78J9QttL8UaHf3mDbwXsbyZXPy59K0ngYUarkt2ckMbPEUknokcmPh74j01lt9QjFpJIC+Jo2Ut9Mipx4L1XH/H7B+Rr6R+PkVpeX+nCT7QMXQ/eKdo8tl4PHrXAyWOirIyq0+ATj96a0p0eeN2Z1Z+zdjS8fx6fJ4w0eC4jTz5BGEfygWXEufvdRyBWH8dpoba2sZLmMvF9pmUhsgHJA6/Su78QeEbbWPEGm63daqbUWpCiEKo3EMT1J/pXE/Hyw0ya102HWLqOztpricpcMCVDcYHy545r5ytyv2a/rY968lCbX9anjfhS3jbxnbn5hH5pYq/Yds8YNfa3wblz8K9C5/wCWBH/jxr42TXrTw3qB02H+x5YAV2SoWYH5clg/+I619PfBnxl4bh+FuiR3Gu6fDKImzG8wVh8xxwea6qUJynzW0sctKpFR5W9bnoWoy9a5bV5dzdaXUfGXhdgdviDTm+lwtc7deKPDsjk/25p//f8AWtnSn2O+nVguqJbiXCEGuX1iQ7mFaN5r+hup2atZMPaUGuc1TU7KVWMN1FIPVWzVRo1P5X9w5Yin1kvvMTVJi2VHFZCybpkXdjnGcVaubiOVm8tw/wBDWUW/eFs4IPT3q/ZTtszB16d/iR7f4GkaPT4kGAuONv8AhXd20yvblZOVK4P0rxnwH4qs4Y1hvp44wo5ZzXS674o0m6tY47PxJawLk78Ddn9RXiVMNX9q/df3M+h9vhqkY++vvRs2fhDR11A3Wm69eWd1GQFzP5ihe42muj8K6HHpV/dXn9s3upGc9LiQMqn1GK8x0/UtEjWJn8YQBxLmQFc5XHb0q5ovja10/Vi0+v6ZNaliCdzBiM8EjGM1fsK9vhf3E1ZYdpqNX8UeheKrTTF0+Rli+ytgndA5iOfX5cA/iK+TPiDc3F94ngaS5a4EdxtRn6lR617f4++Iej3GmyJp99DcORgKufzr581yTdcrcSb2CuW+UZJOD/Wu3LaM41HUmrHj5pXh7BUoyu35npPxh8QHUvCGnWJtoYvss4yy3AkJ+UjpgYqj4VsY7PRLWby188qJHbGSCeQPauQ8Ua9p+o6FuSGeMJLE0p2YRcAg8/jXZ+GPFHhfUlNtbxz3LCLdK0audiqvXCngda+jp4iEm5VGfKujKCUII+i/jjb2v/Cu7DUxGGfz7Y5HfIrwO41i3E8gFqmNx/h967bxh8Y/BHiHwDpPhuw1N7rUt8K/ZolYtuUcAMDhj06E15xPpniRp5GXTdWVSxIX7JLwM9OlJ4qlTVm0KnQqT6M9FgUzX9lhSwLAscZPX1qr45v7PX9POkap4Wt9ZS3uv9Hiedx8+SoOF9j0rW0pJ7iSGHS7K51GdXxthU7evc10vhfwh4i074gJqWp6W1ppQmMjyFgVHGR3z97ivjYUp1HG3c+uq1IU079tjw7S/CU+nXWo3f8Awr/SYAZk+z/abEyRxLsH3N7H+LPXvWX4hkujqjC9it45tq5SCNURRjgBV4HHpX1d8V9IuvEvhaDR/D8a3Epu0ebytpKxBX6gkfxbRXhviP4OePZNYkax8P3M0GxArs6Ak7Rnv617WXp0sY027cu7+R5GJlGphVJJJ32PL5W4NdNJ4Ysfts9qJp5GhieQ7ZI8ttx2/h696va18KvHek6bPqOoaDJBawIXkdpF4UfjUEekw3cjvHdXLStFuvJFdWYqV3OrJwy8jAyTnrxX0SSn8LPGlLl3RUu9G0/SViuLqa6cSYAhUqGRsZIZuR0wRgchu1aV14ZRbGzubO4keW4bhSu0qjY2seeOSQew4PQ1BohW6immtbi+FtBB80M0y7cqRtG8rjox4xkVoXqpZQ+dLq1z50yujxyXyptDAbkztO8EY5GB0raFRw91swqQ9pqjl/ElrHp+tSWtvcG5jQIUmUbWYFA2cfjWfNukQN8rkY9mFdVf6Tpc2pzR3N06tHExedLtZWG1ON0YUEAcdzwMUv8AwjtpDYwPqDM88xwmJliUjLDKsVIbgKQOM561lzq2pooWscxaDepBG4j04YcUy5bY3DZ98YP41raDbWP2y+tb+3u3ktopZBtmWMjYM4+6eeOuat6hpumyapLpKpeidI2YXLyKU4Xdnbt+72zu9D7VTmuUcYPmOZUfIWqvIxZq6fR9LsbzTYVfzftU28gGYJ8q/wB1Svz9Dn5hj+bNM0CxkuNcGoSXUUOnnajKBnO4jnI5wMHAxXNOaOmCZy5YmoZ4RMhDVs67pL6XDaM+WadWYsDlGAPylT3BHNZq8is90aFKeIW+kwQwzGOS4mdJABnfGQuAfbOa6j4I6Y1nrviKwZVUxafcK4UFQWAwDg+zfrVfwhYWOpeNdEsdUaRLOR2MzIBlVGTn9K65V0nw/wDGLWrTRJvOsb7Tiyeau0gmI7uP94Yr5/GSipTprfc9XCxk+SfTY8L8HWnk+K9IkDAEXsWD/wADFfX7Qzbj8z9f+epr5F8JD/ir9NEjZT7fFnPpvFfZLKNxwYcZ4/eiuXNPiibZX8Mjw7TPiZ470yE2ll4kvLaJCQEiIUfoKtn4tfENhhvFmp49DJXEXK7buZfSRv51Hu5rvi9EcUo6neL8VviAOV8WamPpLipYviv8Qyf+Ru1T/v8AV5+HqaBuaq7FyrsfVcep6hrX7PE+o6peS3d3Lp0xklkbLNhj1/KvFYreZ5orGK/upIbdEklKXgZ1UKCAFKgA5IA+Y4r1vw83/GNLD/qHz/8AobV81JeMQwkkmzJjf8x+bHTPrXv5S1Z3Z42Yp6WR1/iGKW1eGz1aTU7uS4DBZIZflClsDC4O8nCtjI6r61T1K5uNItVsoNQuUnRIsqb8nBKAkeWF4AyR96shdWv4oGit9WuYo2G0qJWAIxjHWqkmoanJbfZZL6ee2AA8ppiVwOnGcV01oPnMsPNcljsYpBqmlW6TXGpxvLDOd73u6MGOMnkbehxj2FS6XE1r4fW9bV5ZW3LCohvjEgUtJwDtP93p7muKju2jjCLcTwgDG0nK4PX86fZalf2zEWt7PGpPIilKZ59jWM466G0Jdy7Jb50691CJ7gSJcpDjduyjrITk45+4P1rqLywWGZdBF1fSxSjERe6Ijyf4Qu0ghT97JHf0rjRqN7b+Y0N9eQmX/WfOfn69SOvU/nVZNSv44ZYkvLgRynMirKcOfcd6ipFpmkGmjqPsqaeb21/tOZ7aOxW4e1hnKl2KoSCcYx8xrJ8W3jrcQ2sLXyQJCu0TXJkBDKpwOBgc4rCeeRiTubJGCc9R6Ux5XkI3szY4GT0rFrU26ExuJniSJ5XZE+6pYkL9B2p8WMVX2sFVmQgN0JHBqaJuKaBs6z4b6LqV34gg1SOEtY20UkbOMf6w9uTx8pzWv4j8IaofHlj4ggtQbdIHjucyjI+UhSPbnpTvh7dPB4SnCXX2Xdet+8EgB+4vY8Gt288yBBJPqW4vGWRlk2lwRwSgwp+uK+Ox6qPGzat2+R9RgaUXhYr5/M+bNL3Ra9bOp+ZbtSPqHr6pW1uCoPmRdPevle1wNZi3cD7SMnHT56+ubfQXWCMR3V0UCjb16Y46tWuaX920rHPlKT57+R4zomhWGsxa48109td2swMRLDYwYvxg45+X171oy/DoRXKWza9AZnUuqC2bOBuGCM5B3LjkYAOScVxep/8AISuv+uz/APoRqqTXfGSsjgknd6nptl8MYb7VLWwtNYV3mMedwUKMqpYhs42rk5PbFZ2peDLW1t7+7t9agmFo7qY44iQQoUkhs4xhhjOMnOOmKw73+yl0oGGbypCih0iKkyHr83OeD/nism15Iqm1clJ9z6b8N8/s1P8A9g+4/wDQmr5W81lk4bj3r6q8Lc/s3yd/9AuP/Qmr5VlRi25oG29zjpXsYC/K7HnYu3NY04N7KN0KuPUVHcrCFz5MiHHam2zRKpIlaM47ii8myuBdBhjGK9upb2Z5FNP2n/DkSSEsAJD/AMCFWNhVctGre6nHaoLYOx+UxyexqeYAZzBtP+y1cSWlztb1sMeXnG51+vNdToWtaGPDJ0vV0Dv9o3KwtwSqEpzkYJx8/Ge9cee/Wmnr1rmn7250QVju5NQ8AreBE00PBtUlisn39qA4+bO3O89PSrT6l4JnRba3tCURHUSPa7SfkTa7YPQFWJHXnHevOCBW8mpae2kR21x+9aNcqhRsbsDqd3t6VlyGtzsNf1j4cnVlj0/TZrm0iiRBJNGw3srISQAw2qR5nHvXDao1m2qXDaerC03nydy7Tt9xk1QyrSllAUE5Cjt7VKvFaU6ajoiJTuetfBaxnvPDd15en29yovSC7NGHT5F6b1NetWHhu1VjeTefJcFNoMmzcBjpx2/GvMf2fi3/AAjt7MsLTGG/DbDgAfIvzbjwCPevWvtk8c0hmJMTvtgTbgMNuewznr7AV8DnEp/XZpf1oj63L3/ssD4ctIVk8WxwvnY2oBGA9PNxX2xF8P8Aw15a50fccDkynJ/WviW3mC+LEkxgDUN3/kTNff8ABfQeRHxb/dHc+ldmaqXuWdv6Rw5bK3PY+I76RZL+5dejSuQce5quakvcjULkf9Nnzxj+I1FXorY5XuPWrloORVJauWh+YVaEfTvhAlf2eC3PFjc9P9968DMOpXEUVuLW5kMy7jGVT5gTnPX155r6C8BypD8A4JZJRCot58uRkD943bvXlsnh7xbrt5N5QFtpxc+XKiCFXX1wOTW8cfLDPlSXzFDAwxF5Sb0OIl0u8geSBtJBlXggonB/76pj6ZefKZNGjTd03CPn82r0/VdJ8QSeIIdNtrJLoCJN9xG5jZeMHeehPuRzXQy+DtNexNnfKdQZn3LnaDGccgNnP6ilUz2SgpP+vxOiOTUOjd/68jxmLRbknnQUBI3DBiGQPT56QaXcXDA2+m27Fv4fMjOP/H69SuPhRGENxbTTWpUb0+bO3HrxnP41ZtvC1re+SNS0+O7uduJrlY8lsd9oxz7mueefPluvy/4I1lFO+7+//gHlT+GtbX5W0EIpHDFBj8w3FCeG9VeRVTSrcuMgr5i5PvjNe56boVtpdqYbfTbgw53AyXJQKPQAngUj3FrFdJH/AGSU3AhZDLvyfQdC354FcTz6u/hin/XqdCymkt2/w/yPE08J68wc/wBhwBc8EyAAD65qN/C+s7Nx021AzgETA859q9J8c3s9rexWz3hs45UAWK3y0rc88A/1x70y2hfTJzb6jHc29hFCXSWQFXVezN6nJxjH0rppZpWaUpW/EP7Lo33f4HmZ8L+JGZYo4tMjkbPzFm6DrwRisrXtD1TT9Pa41LVdKiVFLJGsnzv7KAMn+VenqkOpxmWza8TcSvnFVMLEdFLN0JPc4rzTxx4P8XPrc11cWVxPHI+V/dbdo7DA4/LiumOZVHPl5kjmxGXU4RvGLZpfC74mXvhSKSGSxhu7OVtzRZCPnGAdw/Dgg10978cYZIpt2gbXkyA4mYsF/u57D1xXj0tldWsxhuLeSGVTgq4IIP0NSxw7sCVcn1NZVaFPES5pq7OenXq0Vyxdjl3juRetcjDK0pbCHlcnOPWvuOx8Q+HPsUG6Wwz5a5y6Z6d6+TbKOG3kEggRiPUVfa6t2JZoOTyeTWeNwixKjraxWDxH1dvS9ypf2l9HqVwj2N2JTK3yNC+7k8dRmlXTNUP/ADDb0e32d/8ACvoTxKzf8JnbncctdR7uevNdrqHyWbsnyt6jg1z1sX7JQ03R208Jzt6nyR/Zeqjrpl8B/wBe7/4U6G3u43w1rOCDyDG3FfR/+suCZPnOT97mvMdZkkn8TNDM7SxLKQqOcqB7A1SxbVtCngV/Md3oNv4q1X4eeFdC0jSpWsS8j6hM427QZG2gZ9PvflWN4hbxzpgktmvItGsWcqipIpnlGcZwOfywPX1q2mpalb+FfEMUGoXcUcNvbLEqTMojBJBCgHgYA6VS+zW934bt7y6t4p7klgZpEDOeP7x5rnnVdSV2bUafIuVE/h281i1j8m1tNaCNlpZ5JEXzs/xMef8ACuu8NXsVpcm61mcwMB+6TepZu3IVcEfWqHwzhhiiumiijQmHBKqBmurgjjKBzGhYdGxz1qYrmubdDSub+yvwHL3XkoMnzRtj/HPFZ15e324xaeTFEBy0sLgD/d2kFvoPzrG8USSHTJlMjYOARngjdVXwXaWt1b3T3VtDOyy/KZIwxHHbNHsXNOTYkktDoYrprho0KoshxkOheZ/wbhR+dV7yF9c8Rpp7XE9pFBaGRuP3hJbA2k9APyrF8RH7O0aW/wC6UyAEJ8oP5U7wJcTtLpjtNIWOpSISWOSu1+PpwOPaudUnBtpltq2xYuNNhttR1CLULjzrm0thLbyf6vdjJQN6kNjgADnkGtOx1C0uPDYs57K61Ga7tlN4scRcuzAFstjg56emKoeMv3vjzT4ZPnjeYBkblWARcZHfqa6vWJpbZWjt5HhQJwsbFQOPaqnBe629yXJWWhynh61tdPdtJtbeaygnkzcK9vnOFwiYYHOeSzHr2xWpfxvJp7aS9xCIb3MMErAtGG/ujnKNwflORxwR0rPgkkGpW0okcSN5xZ88k+X1Jq5eAf8ACF6S2BuNxaOT3LGZCT9SSefes665ait5FFjUND0bVdTu7TWIYzK8hktHliVg8ePujjJ285GfeuU1v4W+E1LPc2v2aM9Li2Yqq/7y8hR/wEj3rrtSZpLjWEkYusVvG8aschG2nkeh9609FJm0OxaYmQvAu8vyWyBnOetc6xE4JOLsQ6cZfFqeJ618G7Nr1bbTfEUoICu4eFZCEPRlZSm4fhVF/gTq29vL8baPsz8u5WBx7jPBr1fTGZdB8OSKSri68sMOu07vl+nA4rTcAuxIBOa6446stLmEsHSfQ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SgxV+OFYoFVarMo55q+R8o+lfJwZ9pUKTwqrNIMZ96zbmbU2gP+pigXks7f0rRupUZsZ+Revuaw9Xn3sBKx8ochAeprppPUwnG6M+S+vskLMdo7ouKguo2lQfatU8tc93JpkztITt+VeyjpSW2j3urzJa2cRdyck9FUepNbqTuZSSSIfL0aIHdcPOfXOP8aVbrQY4yZLeeU4Pyq3H5n/CuitfhnqBH7++tY/90Fv8K0rT4YWpIW41SVs8Hy4wP55rY53I85n13R14tvD8RHrLIT/Koz4lmT/j10nTIPfyNx/WvYLb4TeGIT++a9uMf3pdv8hWrb/D7wjbj5dGikPrI7N/WujmOXQ+fJ/FniUzMsN99nXPAgiVP5Cqz6h4n1BtjahqVwT/AAiVm/QV9Vaf4V8N28StFoWnBvU26k/qK2IbaGFQkMMcajsigD9K09oznaV9j5BXwZ4u1Fg0Wj6pL7mF/wCZqyPhr4w/i0O+X/tlX2FargGrCrzVKWhDlqfGsvw48SLGRJpN6PrEazpfBOqQNiSxnT/eRv8ACvtu5u7TT7WW+vp47e2hQvJI5wFArw7xz8S9V8TXL6b4dk/srTCdpnIxPOPb+4v60OfKrtlwg6srRieHNoSwv5cskSP/AHTnP5Va0fwm95cpBDulkc4VI48k11V5oVnaX8Ntb3D3N67hWynGT+H9c0+PSxYeIp9NnbzbhJCrbm8tR6YOc1msQdbwN0bNj8CvFDWyXH2aEbufLeUBgPyq6PgxrwGDo5J7n7WP8K6bw5421rwbcQ2uprJeaUf+WZk3yRDuUPcD0r2C28VeHLi3jnj1iz2SIHXMgBwRkcV105xqK8WedWhVoO00eKunFSX8myMRR/fYcn0FTNHxVOSMtuJ59TXyMGfXyRnyYUY7D9aw9VBa5x7VuzDc5x0ql9hkvdSSGNeoGTXRTeplNaFXRNJl1G4WNFwndu2K9G8Pafb2A8mBABt+Zu7GjStOisbVYo1GcfMR3rS0+P8Afn/drojuctR6FgR8UqJ+9X6ipwvNOjQGVfqK2OUssvNMfCjJq26gc1UljMnHOK6Ec5etfmhTHTFTiM5pNNhCxKvtV8xqBWqOZ7kVqhwfrVkqsaF3IVQMkk9BS2wXa31rg/jp4hk0fwi1lasVutQbyVI6hf4j+X8602VyIrmlyo8w+Lnjh/EV/NaWbN/ZFrJshUdLiTON59QOw/xrF0S3n0pU1HUGS1Zh+7Rxl2HrtHNU7JotPntCqiSYL8gI4jPdvc/yq1ofhTUPGWvSO8zrAHwztyzY6muOUr6yPcpUnFWgjba+0/VYMLb3SPEQ+6OLaG565Vv5itnx3okjXOleLbGxvbpJYFF2sA+bcoxkjnrivQPBXwr8PaVsmmt/tc+Mb5QP5CvT7XT7eCBYoolVFGAMUo05Sd0RUxcKem58pah4osNZLWP9lvBIhAIupQjDH8QwBgimC3tWG77Tp3P96Xn8eK92+Jnw90vxJbNLGi22oICYblFwwPv6ivJWsfElsxt5vD7TyRHY8oIw5HBb8etS3yaHVQca0bo3THxzWfe8DykPGfmPrW2yDFZFxH+8b615EUdUmZpiLNtFdB4fsVhUzsv7w8DPYVDZWeD5jj6Vs2SfuT/vVvSWphVloSCpbHPnH/dpNgqeyXEp/wB2ulLU5JPQsjOKfEf3i/UUgUmpYY/nX6it1E52y2wLH0pyRcVOsftUiR810WOdyLFtHiJeO1S+Uc1PbR/u1+lTCP2reKOSbIYYsIa8H+M1ydT8cLaqzFLKLYoHTcep+te/S/u7eRj0UE187vD/AGl46vG++Hmcsc8M2en0FRXdo2OrAQTm5PocVe2s8chvW/hx5Sn8lr3H4MaQbbS0lmX946hmry/4gJDb67Bp8LAxRFGf3Y//AFhXoemfETwzoNnDbzXoMgAV1RSdv1rmcJT5dD15TjClKzPZLRQGFaYHy1534a8eaTrMqrp88bhiAGY4GfQ+hrofFmsyaL4eudVuJcRwxlzsX0Ge/WumMraW1PGnRk2nfRmpqVxa2sJlupljT371hnUtNY5+zXZz/wBO5r5b8YePvFHia6kluNQuILYH93bQOVVR74+8frXMf2rqo4+3Xf8A3+NbvBuW7IhiYU1qn959AHpVOGDzJmZugNWGzV7TJbGBWF5Ytc7sbdspTb69OtfL01dn0dSVloVSVAwOBVqyZRF+Nbut6NZjUbzTNJ0qeSeBFfzTc8KDjkgj39azbHRNQcvHGIGZX28TphjjoOea7YUmpWOKVeMoX2Gb1xUtnIokJ9qWDSNRuPM8u1f90+yQsQuxvfPSq+rxXGh289zfW8gSGBpjsG7co7gjrW8Ya3MJVFa1zSWZasQSDev1rhtLs/H2srHq0FzY6daSfMlrNGd+3tk9c10/hyXUH1AafqcUQnADCSA5V1zg4B5BHpWsJRk7IzqQnGPM1odPHIPSp4mHpTZLbynn/hjhJ3PKQgA9yTgVjrHrupWd4bdorNZG+z20isH4/ikBHBOOBjuT6V0TahZdWc1ODqJybskdDJqmnWm1Lm9toWwOHlAP5VLaaxpdzJ5Vvf2sr/3VlBP5Vxmn/CXSYn+16j9vvpt25nkbAz9K1P8AhXmjqXurS3uIZHBHmKcn8zzW6i+xi/Y3+J/d/wAE6LVXH2KUKeApY/gK8F0BZG8QzXMX3Fd2J9Sen616j4htdS0TQ5ltp2kj8sIN3XnjvXnGlILW/t4Q64LYcgcEkn/61c1e70sejgYJJtO6MTxMbCHTtWuhDu1kBWR3OVCHC5UdiMmvN7S3ZpMuM55JPJNerePdNMNxbzlMpNGFfA74IP8AOsmw8C6rNiTTo/tcbD5VGd3+FdeHrQUEmTiMJOc3OOxi+C4rqy8Q2clqT+9mSN0xwysQCCO9fTniPwu2q+CLnS4nZp3ieMs5yXz0z7g4xXB/Dr4b32m38Wua8Et0tyGhhJ5Ldi3pivU9O8SaLJbShdQhkeJirhGyQR7Cpq1E5GSpyjG0Fc+PtU0G902+ltL63lgkRiCCpAP0qMaTJj/j2uP+/Zr7KtrbS9ajN1caWGIO0G5t9rn6Z5xVgaTpKgAabZADoPIX/CtPrLtsZclNNprU8XbpTjwo+lRN0qCW6Cnac56cV8jTep9FNX2O/wBSuIjrviJkmjw+mgKQ45PycD1qlolnCNDsrmxsoLyd5G+0s78w4IxgZGOOc1zcy2813c28UBt/KuBCsm4lTl9uD79+PQ1SM8gQpZ4kZmcJuUguVCnGM+5x9K9GNZc12u/5nn/V3y8qfb8j0LxJKn2LXgsiHdexEYPUbRVGYtPoWjRRTR7gshdSwyVDqSMH+VcTOboQGRryBfvYAXIO3hu/rnHBzjtXM+J/Elr4bRLq+1exSaF2cQBsyPtPAA/2u1be0c72RCw6glzS/qx6hfX2owy3o+2WUMUcW6FFU7gc/wAXr+FUrS2urzxNoF4bmIvBPvleIEI6kYI/WorCbStU0uHVYbmYRXqLOmOhVlBBHHoa4/4heMtE8P6zoulX9y9naXIlZrnrtIAxu9jnrUU73Vtzvqxpum1J2Xc9Z1hR4n1JtMhmQW9tqMq3sOfmfpsP0+99K7W6htbPTbe0RY4wrosajjoR0/CvnSy8QC10pX8P3huZbtxLLd20n3VH3UDDoe5/CnnWNZvG826mupX/AL0kjMa9GmteaS1PMr0Iz9yM/cjt59383+Fj6Gimi/tuZPOUv8+V3c4A9KassU6JG/mIyxFkmUHZtAzyelfNKajqv2p2DyA7j8xYita31fVvsvlPdSLCTjZ5hx9cV2KL7HBLC01tP8DtvG/iJLq1+yWpy0knlg5646ke1cM0KxyM4J2HG05575P8qjuZXiy7ENIseBzwM9cfhUNxKVtVO1scDnrnFYzjzSPQoJUqdkdZefZ9c8ItIyq0sOCcfw9s/n+hrd+HVxcWlhDbbOE+XPQmvOfC2tNpuoqtwpa0l3CUduf/AK39K6FtcXw7qyQSz5ilAeJ88Mp/rWFSg4y5UddGop0mpHsyyW9zbPFdLG0TLh1k6Ee+a5y3b4eaHfG6tLfT1ut33oAGIP51XsNR0nX7Vba9SCeNxxuAODV/TdC1LTwYNKfT0tiflEsedn0ApRkYQpQp3VSTXleyfz1NGHxTDcyxx2ulalMJDgOsOF+pJxgVpb5u8YB9N3SmWdpNaqZLy6WeU/eZRgVzVz448PQ3MsT6pbhkcqw3jgg0SbOZwhKX7pafM85PSqktpuYsWAyau7flqhcu29hu4r5iJ7bY+fzZGVpruaQocqWcnB9qbGlpGVZ5mV0bchD4wfUe9VHOeprB8Y6oui6Pc6k3WKL92PVzwo/OuimnKVjKc+SLZ5r8cPG1z/bL+GdBvZ7exgGLvypSBNIeoOOw449c15OZFjLSTMxyOTyTTnme61C4lkYvIz7mY9ST3rUu4NJ+wwi3a9kumQGXzFVY1buBjJI9+PpX0tKkqcVFHytetKrNyZ9O/AjVINW+GOkBZvMNtEbaVUYZRlOACPpg14T+0Hr1tq/xCktbSTzbfTofsqMvIL5Jc/nx+FUfh5ruueE31W+0VlZLi0eCSIv0cj5ZAPVeua7rwn8Bde1DQv7T1rTdctbiXEi7I0kWdWG5WU8kcHnPrSpUFCbkb18ZKrRjSS16nknhvV9Y0Kb7RpWoT2rEjKo3yt9V6H8a+hvAviabXfD9tfSKgmOUmC9A46/4/jXivxJ8Pw+FPEcmkR/av3aIW+0KFcMwzjArt/2fhNdW+p2Ck4idJhn0OR/SupJHJRqSjLlZ3UlzJNM+xgx3nj8a07CRSAj8Pnp2zVBbFYZpN0mJN5wQPzFdDoWhtqBLJcqQvLMO31rdppao1jNN6MrwwNc6kkTfNyMe/tWhqGmzM6Wm1SxYuwTkk9h+tatlostnqUkgVpNgVEUDlnboP8a6i1s7XSEudSvPLlmX5FHX94TyB+P6CvNqVve909qnFKGpw+q+Gp7eySFgBKymZvl5Cr2/E4rB16F7/wAPNZsu66tMywAnlox95ffHX8K9U00STWF7eX7+Zdnep47cYUe3SvKPEKyW+pJcCRo54gXA+p/lzWuGk5T32JxFvZNW8jn9I1a8tLQm3mdJI2BHNd/ovxe1i1tRDdWUdwyjht+0mvLdSl+y6kWZQiM43Y6YNXLdZNRvEtNItZ7yd+FWNCcmu+rRhN6o4aGJcadpy20s/wBDvfE3xN8Q6npU26SPT7XGCsR/eSn+6Cf6VwEY12VFlj0e4KOAyn7OxyD05716Pa+G9D8FW0GqeOHXUtX27rTRYmBCehk7Af55qjN8TfGjyu8UunwRsxKRi3UhB2UfTpUQo2+CNzKrjW3aLsvI31+5VaW1Z2LcYNWl+4KmwPKU+1fCQ1PpWzKNn6tXkv7Qsl9HaWdnb2V09ooM006xkpu6KpI4GOTz6ivaZMAda2/BNzYm4udOnaJnuAGEb4O4D2P1rsw8lTmpWuc1eHtYON7HwHaPuv2Xj5hxW7HbPLA8qsoSPAbuxJ6AD8K+pfjv8F7DWtEudR8J6RZwa2mHQRosfm/MCRkDqQCPxrxLw/4HvPEXjM6LZ2+paNL5KyypNat5VsdoG12JOMuCAxHvivchilUi2tGjw6mClTmo7pnNaDi1jluGhuJIZozGyrGAwJYLkZ9zX6D+Dta0u+0KO3skkQ28McbxzKFZPk49QePevkjx58LPGlj4fWaTVIkMEpZIYLxp3MIXOWVYwzMCCdwB+8BxirHg/wAY/FSHQre18Naf9vlkdmkIsHKhAAqFnfaQeCOewFaRqXer0MatOcNIx1OW/aWU3/xo1ebesVssiQozg5kdY1BCgAk4+netD4G/Z/Dvixv7UjmniubfY0UURDI3yupOcfwknn1r1j4U+AfGGlazqHi7xTd2r3mo/vXtIUDJA3GSCc/NgDpnpXV+MNb0vS9S0yS9hsZEEjMzFVG9tpGPfG4Gs5Ytc3LE6aeAk4+0no+xxPxGuomuNPm0aOaO0Nu0uShVtwbDZ/Sp/A80ukwC7kB82chirdCO3+NZXjHXG8RavaWyupitFKRpH0dO4Hr0q4cWeiG6kuS0sjACJlIaMc9f5V2VpS9mk9ycLTipvsek6JqUdvpV1rt0QzKrtGp7sAefzrn9Qu7y/wBI08eTO7yMZZmCH5mPf+f51gPqO/w5fQvI28W+IxnoTkE12Oj+FbC+sLW4utU18tNbpKY4nXYgKgnA7LkED6VxQpuVz0qtVUbNovXM02n6IlyqsjOVdgQfmHII574ryTXWuLrUnkkPLsSMdAueK9M1vRLfSfB93qVn9rIdIQWlmLbsNkcY46mvLtZvpHmJhj2QEERIeSgJyOe/Bx9K3w8HCdiHUjVpcz7jEvNO0+9S71LQ7bWIGwPJkcrgjPOR/Kt8/E69gtjZeF9D0zw5Eww720QaU/8AAjXDXd4W09YWA+WYtu7njAqvZFtjS5xu6fSvWhTi17x41eV53Rq3FxJPM800jzzyHLySMWZj7k0YTvKAe9VIn2xtN1P3VHqelTCGLA3KrHufWukx16HqY+7Va6uZF+RWwBU275etQzw5VpMdK/MYH2MmVJZd68sxbPJzWXqttczNHNZ+YtzEd0bKcH8610KB9r/IcZ5q3oljfavq66fprI0rEcMCAq92J9BXRCHM7GUp8qubXwx8Xa1rOpRaPeaHe3Dop8+6iVfLiAxgvkjBOegyevFdJ4otYILmKO9jiFtcSFJ2dxGV4+Qk9+4/H2rtfDmi2mh6ctpaqCxO6aTGGlfuxq3f28dxCFkjVwGBwyg17VLCJRXNueZLHvnbjsecavpmmJqNo2gQG/l2ESSC4aXyRnsSTjPoOv4VSuV8X6fame18O3V7IZWCwxIi5U9CckdOK9Tito45X8pUjUcbVUAVOFNdH1eHM5GH1yfIo9j581G9+MWrX8NjF4HvdMsnOJbsyw7kGOy7zmr2t/CWG6+HMV5dWt7ceK/LVS5uCdrF+cKTtHFezzarpsU3lPdpu3beATz6cUTahpqkxvdKrpIQ25SMEUo06UXe4p4mrJWZ8haP4P1zT0ZILV5jFkjyp1llBzjACk8+1dbJ4b8W6np9ra/2dM7SfNHvZVZxj68nGTXv9r4O0OO6e8aA3E8jMxlfAJ3HPG0AY5x06dc1UtvAfhrTvFEXieKOS3uYUZEDTYhG4Yzg98e9a2qtq9hRxEYp2PFLrwD42e32rodwCVKkb16du9dn4XsdT0vwRp1nqwa31i1gIaGRFfjewXpk9D15xXqT6vo4vFs21O2Fw5CrH5g3MT0AHeo5/DdpNrX9qajqN9t8sIlmtwyQ8fxMin5j9eKtQ5XcU8VKorSPP9Y03VrrwpfadFHLeXNxEzwRrkqrZztBIx+BPHavMNX8EeKbDRJ7u60O6RYedwAbAIxkgelfTyaLoE1xDNHaWwnhOYnCbWU+x/Gp5oGhbB5U8ZP8jVre5McRKEXFdT4Yu0Yxonbdz9KUMWUKuR2HtX0V8U/g/b60JNU8NeVZ3+S8lsflimPt/db9D7V4DqGnXml3ctnqFvLbXMJKvFIu1ga9KlUjJaHLa7I13yTRW8KO75ARFGSzHgCvRLf4R+IJYI5X1C0id1DNGc5QkdPwrY+DPhWxtLC08S37LLe3jN9lQ8rCgHL/AFI/IH3rtR4khcb41JRuVOO3avNxeYuE+WB62Ey11I3aPP0k+QVXnnkyyjJBHSoxJhBSG8hjXDMAa+LpnqSY6xsb7UL6K2tomlnlIRFHU1714F8K23hrTPL4lvZQDcTep/uj/ZFY/wAHNJs49BTXFTzLq63KHb+BQcYH1713g3f3R+dfRYHC8kVUluzxcXieZ8i2GFaVY1bg5qTa3oPzpVUgjgfnXo2OK5DJCFlbDHk5pdnFTspY54/Ol8s+1OwrnL2HgzRbW+e72XNxIzEqJ7hmSPPZV6D+fvVnUvC+mXyDebmMgjmOducfXNb/AJR9qXy29qj2cLcttB80r3uZep2sh0v7LbRthykXy/wqSAT9AM0Jo+nRyblsYFYdPkBxWsqOBgNSeU3tVCK0Fpb+YHMMW5OUOwcH2p32OHczbQzMcktyTVgRsD2p21vamIoXFhHIuACp7FTjFPtUuPJa3um83A+STGCR6H3q5tagK2DQBV2YFct8QvAWh+NtONvqUTRXIXEV3DxIntnuPY12PlH2o8o+1CbWwzx3XdJufCmkzI0YFvbWaWdgU+6zudufY8itWy0axjs4Y9udsark+wr0i7s4bu3aC6hjmibqjjINZh8OW2TtmmUdhuHH6VxVMLd3R7FPM/ctLR+R8yGT5ayL2X/Smq3k7etZd4T9qb6Cvm6O51TZ1ekfELxLoekrZ2WpiC0gBKp5MbYzz1Kk1yWp/Gz4mLq1xHB4raKEMNifYLc7QQDjJTNZuus32HqeTXCaiT/as31X/wBBFe3gKkpTcW9LHn4mEVFOx6ZH8avigf8Ambj/AOC63/8AiKmT40fFDP8AyNw/8Ftv/wDE15hAeasp1NeykjgaR6Wnxo+J/wD0Nqf+CyD/AOJqYfGb4nf9DYn/AILIP8K8yX+tTjrVqKJZ6Snxm+JvfxXF/wCCyH/CpB8ZPibu/wCRqh/8FkP+FebR/eqUfeq1CPYls9HHxk+JuP8AkaYD/wBwyGnp8ZPiWf8AmaIP/BZDXnfamxnmn7OPYV2ek/8AC4viXj/kaIP/AAWQ0D4xfEr/AKGiH/wWQ150pPNOBPFP2cewXZ6KPi/8Sif+Rqi/8FkNOPxd+JX/AENcf/gsh/wrztetSZO4c0ezh2Fdnfn4u/Ekf8zWn/gsh/wprfFz4k/9DYP/AAWwf4VwDfeFD9qPZx7BdnsfhP4reK9Qs7e1u/E0KXo1KOOaWS0iUeS6nHAGOq9fete9+POk2l5NayawWeGRo2KwqQSDg449q8b+DwDfGW2iYBkazJZT0JG7BIrjPFyKPFergKoH26ft/wBNDXl2cqso3eh9DNU6eGpT5E212P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5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ez0+O5sfMwwcE5I9PpUBsZomzjeB3FamgsBYNnH3iOuPSrcMUhI6E92PQfSvAeHjOC7nuqtKMmYcg/c4rnL9cSGu8u7aOSNt+xiAMlAQRn9K5PWNPljYsn7xOuV6/lXnvDzpvyOuNWM0YOP3yfWtOMVnkfvk+taUdXBikiVBU6LUUdWI6q4rFyxtROkreYieWhfDH73sPeqHiO+NvoktpE6mWVgxjTZ5zIobJQN9efaqGsa1qGn3sCWFnbXMCOpvWmm8vYh5AX+82BnH+NYfjP7Fq3iNtSt9PtZjAYXiuAok8tHBwqr/ABZP5cU0hEUfhoGK0j0uc2DQoty4g5R5WX5SVPp3I9cVyNjrA1fU7Pw9H5scy3dziHBKQlgNxB6HHzY9sVr+K9kNodQuLy7fVZYIzDErKxVT3IAwnAGAB+PNedWq64k1rOLWVZGZ5S5z86ZIPze+CeeuK1o0OZN3/r9SalVprQ9ZvNFi0meKG0AvXhy7pM++SIhQVGT91MbiQORiu+0DUrO+0q0tLW9guDZwiIrHKrlOTwSK8506TSLO3h1WDUmtXMMZdTOgIkON26I8EYP3hyO4FX/C3ifw/wCH7zUBcTaLE8/nPNPC+RcEEFPu52nO7gDpRDCVHtd/11FOvA9Lu4Ps83l+Yj/KDlTkcjNRiuF0L4qeHjYu2uy2dvdK5AS18yZWXsc460+5+MPgyH/VR3M/+7blf5kVusvrPoZfW6a6nbmo2Fcx4S+Jnh3xFqE1rHZS2SRR7zLcEBTzjHykmusivNFuP9XeWxPotwAf1qJYSpB2e5SrxkroqOKj2+1ajWcbjdHI+O3AYfpUJsW/57J+R/wqfYTXQPaxfUk0aOaOzKSROhLnAZcVfEqt+5RyoXqw4JPtVa8hlEgaGdScfT+VVGmnjP7yHI7kd/yrt5eRcpzp82psiTyVl+WQlgNmQDgn071n38Kq7IMn1GOh9KhTUI/lG5kcH7zEnAqd54rlCflTafXOfesnqXaxxviCMRaoijGdqk47mo7qVobOeZMFkjZlB6ZAzUniVv8AibJlsnauT+NV7whrG5H/AEyf/wBBNcDX7x+p2fYR4+fin4ob7i2Mf0hz/M1FJ8SfF8n/AC/xR/7kCiuJH3j9alBr6pYSgvsL7jwnXq/zM3tR8W+I9Qjkiu9UkkjkILrsUAkdO1UbfW9WtljW21G4gEWfL8l9mzPXGMYpmhwW15rFpa3bSrDPKsZMWNw3HAPPHeusk+H81xqTwafeRrHgFBNknnsWCgZwM4HatVSpx2iiHUk92chLqF/K26S9uHJGCWlJ49OtVy75yWY/jXb2PgOOZo3XUxcK2W2RxFW2AlWY5OQAwxxntnFa9l8N7S+1uHT7SW8k8278gLgI+0jJkJOQUUA8gc5HTNNtJE3ueZ5JHPNGa9M1Hwj4fOu3NrPqEsjxHO62ZBEyebJEqquCePLUk5JwTwa881u3js9VurOLaVglaPcsgkVsHGQwAyPeqWqBsrbqaWpMn2ppJpiO++DFoL7V9QhPk4+zg/vSQv3vau91HT7Wyikllt12opYmC4OcD2K15/8ABuG5m1HUltVLP5C8D03V3N9pmqrBK80bqgUlvpXxmdYmdPGcqkkrI+oyqhGeGu+7KNjrmkeYBa61dWcnXEilf1BrYXW9Y2jHiy2Ixx85riIY7eW5dJZI40KjLEZA60gsdPx/q1NVGcraMuVNX1R9C+Jrf7P4enuLXAmjQMhXCk8jvXI6Z4g1NMrfQzKo7sFf9VNd3r4VvDrnA+6On19K5FIJpZMpE5yeyE11YpPmvF2PPwrXLaSuWE1W0uh8yqSfwP5GlYQ9Y5ih9DV2z0pnUGZCo/2kq3Jo9uqEFM8HgcVyqpUW7udXJDorHPXdkLlg00YlYdHU80yXR91lcSG4kQeW2FMee3rmtPV7MW9hB9nlMTmRRuUYyCeatASHT5Y2lc/u29PSuiMIt3aOec3ayPjuRQrsPc0oxilucCdx/tGog3FfUI8MlileGVJYmKujBlYdQR0NX08Qa0ocJqt6u/G/bMwzjp0rKJoGaYGpZahfSOlob+6WGRhuUTEDrnPJx1PetW8W8s7eT7HfDy2VVeV7pfMwB9xcHp3x7Cuct5JIJkmhbbIh3K3oasXeoX11CIbidpIwdwXAxn1oFYrmVmIOaYWpCCKYxNMB5akLcmo93FOVS1IR6N8C9TfTdX1CaJ0R2hSMbuhyx4/SvTNa1XUrixuI3KYeNgcD2rx/4Y+XDPqE00UD+X5TJ5zYCtlsHoea7q51yaRdubPaRg/6QTn/AMdr4nPMP7TGOVuiPqspmo4derMG0suJd/mZyMYXIJ9/Spfsbf3TVltTEaFV+xr/ANtCf6U0a02P9dZ/kf8ACudSlY7W43PoTWYUu/D7W8hYrKgRv4WweDg1zvg/wpY6JfC6s2nU7CoVpmZcH2NdLOf+JKhOcYXryO1R6fnI5H/fJr08Uk5JtdDxcM2oM0L8yLpk0meQoI496rzcqfpVrUudEueckR9gRVeRfk/4DWEtjWDvcxddGbO2P/TROce/rTkXdFIv+yabrn/HjbH/AG05x7+pqa0GSw9a6IP9DKSPj+708+e2Z15duAvvXVeHPhfresaet/8AaILO2cZikuSsfmf7oLDI96Z4Rs7G/wDGNtbXjKbf7QTIDwMAkn88V1virxbd22pzQ6dfEHOECEFgBwAOOn0r66FPmV72Pn51HE4fXvAt9oksaahKVWUkJIiB42P+8CRWdZaB5115M1w0WOpKVq6t49FnauurX0fl3TfM0nr149PXPtXN3Xi7w00rMmvRMxP3jkZFElFO1yVKTM7xHDJYa39kguXMWFIO0AnOf8K9/wDCXwW8P6t4f07UpNc1Em6tY5iEWMDLKD6e9fN/iDXtEn1LzoNVt5dsabWyeSCcj9a+k/hT8XvAdn4K0jTr7xJax3kMHlvGAxIwTjoPTFc9/eepd3ZDfE3wa8Pab4f1O8g1G+ae1jDp5rKFPPIOBXlsnh3To3UuZxGVyfn5NeueOvid4J1/Q73SNE8QQ3N9cBdsSo2WCtuPUegNeI3uoNcXOeCoPAPOa6cPKPs3zK7uZVlNzXK7Kxq2/h/SNqSMzEZLFWmwdvbpXc+BtN+HF5qUOk6po4aaR/LSaC8d9zH7uVHr3x0rlfD+rXSWhSK6022+Uk7bNGcD6kVu/B2Y3HxT07zpDOPOdshQgJCMQ2AB0PNS5811Y2dPlSd2ek+M/AOh+H9Khbw3pwtbiecLK4YuWUA4HzHHU1wmpW5s22XzID/00tQR+amvXPi/dXFrolkbeR42e52kr6bT1/KvIfFur29nopvtZunCbxGH27uT0GB9K+HzeOIeLbjZqy9T7DKKcPqfPJ23IINJsdRU+S6DHV7diwH1U81KPAt+wDJf6cynlSZsZFcbpvjPw2uowrZ6wYrlnCo3lFcMTxk54r2a3/0m3juJLSyZ5UDsyjgkjJIx2riVOvF+/Hl9TaU6T+B39D0GKQSaKCu3IUZKHB/EVJpsgUjJxzVa3GdCAYgnbwGXH5Gp9PjbP8fUjrXq4p6x9DycOtH6mpqsgbRbnBz+7NMYfIPpWZ4n1KPTbGOCWO4kN4WiQouQh2k5b0HFaAfdEp/2R/KueUro1hGxg6//AMeVu3X505wfX1NWLH75qvrgzp0L/wC2vODzz6nk1NYn5jXRDb5IzktT5g/s/wA1p7aNczzOwVicck8CsvSl+y6igu18qaGTDrJkEe1enazpfhjQZS2o640s0jmRIo4CWAz69APc1554x1CDUddnurZGjWXDbHcMc45ORxya+qhzNe8jwXJXuZGrPZ/8JJbeZDBNEQxCnAAIIxj34r07TfGVq2mR28nhTRhOFA842abm44/h259+K800xYLbXLb+0YJJlkjcRpGVOWJTqTkDjPNe06dp1nFZJLGr2VvsDG2t5AzOf9p8foK6sPSxcpqVGzj57HhZnKLnJSunbvY5e/u5NReIL4biIclIzHYKAW54+714NUVma3VhLosdsOm5rEevqF4rR0W8v5fH11rRF7bafGirFbNMSjNj73vjn8Sa7G51W3uEdlR923LgZ4HqCOlfWwlWS5XFJry0Pi62EpO04VZO/meVvrGm/wBp2lszQxBnbcwtwGQ7WxztHB9q526t1a8YQsqZOVBPH516LqFna6x4i0u0kupo4pLg7mDDcmEY5DHkYxWRc+CdYkN1dW5jnijnIjkcEfaFxneM9s187mUnHEOM2r2vorH2XD1N/UuZXtzNau/RFbw5pWoXM1sbpbaztQ+2S6LArg+wPJr0n4O+E5LP4oTXQvLa9traKRo5Ym6k/JyvY8mvPPDvhvxFezvNp2mXrxWtwIruNV3KcjkDkA8Y4PtzXq/gXw/rHh2wnlu9JvhPdymYyxruMa/wghSSP8a8arWVO59PTpOqkm7HbfFCGK5060hba5WYtg844rwT42Sf2f4NDJ8g+1oOPo1et6/DJBeSalcySeZcIiNHJ1UgE/hnNeQ/H2C51DwdFBZQPPI17Gdq9cbXrw68oPFxbemh9DhIVIZfJLfU8JGqeZqUXmCGRSykHAbrg9fWvtLw3b7vDumtjraRH/xwV8q/DTTILPQY4dW09YpXvmLefFyUCnGeOm4fnX11oNoy6HYAYAFtH2/2RWeMrRqz5YrY5MPSnCHPJ7nQGHd4aeN1kCtEVYdRgj8xXIWvhuwi/wBX9qQ+1zJ/8VXdXgRdOlChSQp+62GrFjUyP/FjJ/h96wxcYtpSV9B4WTs2u5kXGgq3lTR3Vwog3OVaRnDjaeOTxXXK2IU/3RUUOnXk1pMIYXbfEyqSMAnHvWhHo18Yk3CMEKMjfWEcM0vciayrxb96Rh3sQm0+JfVgd2Dzj3PJotQ6seEP51pzaPeJbxp+6Lg84fP6nmqFtHM9y8ccbOyEhgozg11qnJQV0cznFydmfNPiy1uNQ8cX0kXywef5TPI3A28HA9Mg1FJ4a88OsDJIynBULg/UDvXoM3w98WSXtzeS6DduZppH+Rhk5JxkEjH5GrC+FfE8ENuh8N6tL5aAEbRgtgcnBPfPSvplVj3PIUDxrVNAtNUSK21uaeJ7Rj5RRgAOgHv+FVJxfxB4LXVr1oF+VCyryPyr0y6+H2uSCWRvDWuCeSRyWkiJG3+E/KDnvWNrXgvWrC28+TRr6CNT87yQsFA7ElgOc1pGcb6MylF9jxzxF4YfSNWa3uFldpUjm3vI2SGG4EYI4INdJZeD9S0e5W31eQQ200XmRNa3LMzgnocnjijx9NJNq9vHLvMlvaRwtvGDxuwPyIr6G8IaPY6hosa6tGl/GYht8yNSc8e+eMexrKTSbKpwTPPfhP4Q8GR+MbDUrbV7+WWIOTaXkuRv24wQevUmvoae1s7pE87a4H3Oen/1q8G199IbxQ9np6eVa24CQvboF2OOS2RzknjJ7CvU9F1H7Lawpe3PnQPsEExGGBYDCv68nAI69655Raep0xtb3fwN/SlfT77UUtI4ikpilWNHCc7drE9v4RVrUtVudP0m4v7wxK0agxpHIW5PABP1NZH2mFdSR9x+aFl7c4Yf4msP4pXPn+DLyC2bEhAbOOiqck/yrNotblX4ia+Tp9tdzzB08zYD6ACuWtPFGmphkvoRJg8GMN+hrE03WpdU8NR2F2YoXtbgYlLf6xSDx9eKlFoFXcbXejDJfIOffBr5LPak4YtwTtt27H1OTtSwi+f5m9Z+LrRpcNqZjHtbQH+a1sjxZDgY8RXYHoLeD/4muQtoLVSDcLLFgc/KCD+Rqz9r0D+KZs9/3Rrxqsq8n7rl8juUKK+JI99v1VrCSMyR7ipAVx3xXKJc3trJ5UlvESO6uSKWbX9PfJW4MpH91Sc1Tudcg27goXttb71elneMcIKVGfvfJ6Hk5dh3dqcdPuPSPDszTaLbSMoVipyAenJrRzxXDprl9a+F9PuNPijkaRsFG6kbiDjnjFS+E/E2s6nqX2W/0iW2T5vnK4HBHIP4n8jX1+AnKeFpylu4r8j5nFw5a80u7/M7XT445EZmQMQ2OauIiIMIir9BiqWkH91J/v8A9Kv12cqe5yybT0GlFPUfjSeUvvT6KXs49he0l3M7UGaJ9iHAxmuB+MBkbwDqW0gtiMjceM7xXfap/r/+AiuM+JRsl8HX7agJDbBQWEYBYnIx198VCSjLRG6bcdT4w8dq6+IrjzJRKzIjbgc9RXtun+NU0vS4/Js/NPkoshPBU49e9eN/E3yf+EmLQRvEn2eMhW645/8ArV6pcW+jyWqzQ+dDIYlGwD5WOO1dkUnJ6GSbR698B7HTdQstS1uXTrcXb3WFcDdsUoDhSelepi3gx/qk/IV5V8Ap7PSvBl9JeXUVvF9tC75HwMlRwDXo8evaIy7l1iwIxnPnr/jXNUcOez3HeXTYh8VpHb6DczRIiuABuwOATz9K8QsdRfWNKkEyoWuI5FX5s7OSAM/TFey+Lr2yvvDF7HaX1vKSo5jkDYGevFfOV5oGp6aPsNn4mRZZYTM8eRxu7ZGdrdOPfrWTpqbsvI6aNRxjdgNIg0Xz4o5meWRlkkz0HB/+vVaW5m/hn/8AImKZ4D1W8F/DZXEz3QuZTbszn7iojMAM9ehrr9R0q/edvsrW6RFePMUkg/liviOIYRWPlzPdL8j63Jqv+yJJdWcc91cMv+uXr08wGqhnus9E/wC+1rqbmG+tYw09xpYZBllChgT7gAmqB1ZM/wDH1oa/7JiY49ulebGg2vd1PSlUOljnmkXEcCqPrUYs5Jmy6uST028VpGa3MYkjaOTdwpOR/KuWupL6+maaC6tTAhJJE7kfkSc/pXFToTm3zafIPaxWx7d4Ghi/4Ra0R40fbuHK5xz71tpaWqyrKtvEJF6MFGRXM/C5mPgy13b873zuUqfveh5rqQa/T8CuXDU4+S/I+Dxmteb83+ZPox+SX/e/pXPt4wurzxpceFtJ0+Lz7ZN8093IUXHH3VAy3UfrVq4fWF06Y6Gtu10JBxP90rg/1xUGt6ffX9/cTXGg2dyILXfZTrLsm88AfLuBDKpJ4we3NdyONpXNW+u/EFjZyXRs7C+WNSzRQyNE5A5ON2QT7cUvg/xLpvijS/7Q01pNqtskjkXDRtjODWFDp95qEGn2mr2urRw3SyrdxrfSMsJUjarMDlgwJ5J7VY0G4XRdAt10/wALyWiSXZga1iOGTkqJGzyQcAknoDTJsrG9qn+uH+7XD/FL5vBOoDgcL16feFdvqmfMXPXbXC/FaVIfA2pyybtixgttHP3hWTdpG0F7p8gfFDK+K51bqsSA8+1enicLDbvCpPyDIfvxXlnjeOfVNZur21hl8tgoQNjcQFA6fhXfeHtb0e9ggtXne2uRGBsmjIBwPXpXRCcbvUzcWuh7V8HdDs/EHhW4/tBrhDBfs8Rgk2FSY8Z+uCefeupHwv8ADewKkl2gGcYZeM7s/wAP+03+QKy/2fwo8NX+x0dTdghlOQRtFeliuath6VSblKN2PnnHRM4XUfCWleHNA1W7tWmlmniCM8mMhQxbAwB3P8vSvmjXRatOs1gWLMPny2a+tPHx/wCKTvv9yvkWZlKZ2hTjqKqhCNN2irI0UnKGv9bGh4OVRq2nGabyEF62Xz0HkvnpXfTyaVPGun21/e25L7i7NJGX+jcfoa5LwBHZXEctrdNEWacNGrkDftU5UHt+HpXeNDNpcEm6C3a1xvixJlkX0GevPP418jn8b4ly5ex9RlElGglfuZE19aSItnYXlnO8Q2MHBZhj3GWz9axZLXWPMbaseMnH7o12Nxp1hcTFdQtLe6m4YYt1OwHplj3q8qWyqFCkADGN3/2VfPKso/DE9bc5C4sdHt32yalemQnmEzlyfwPNQQRaGbtobWOGSdULMQMhQOuevPtXXDT9JktnQwwq7jBOzG4+/qKr+H/Cuj2FwbtriW4u8cySEbUz6KOAK9Khj4KDWrl+f+Rxzpy5l0R6B8MZlm8H2zIhQB3GCMdD1rpi1ecWWtSeHbU26ahZvC0haNZQARk9Bg5NMn+JTWwZrjTgYQceduCJn8ST+lfU4fMKHIlex8/XwFaU3JK9z0vQmyZ/94Vqg1598J/E03iSXVZvJEdtE0YhIVhuzuycsAT+Qrvga9OnNVIqUdjyq9N05uMtyUGnA1EDTgasxKGrtiVf92uC+LmX+H+rqqliYRwBk/eFdzrJ/fJ/u1zXipxHod1IVyFTOMZ71x4mpyRlLsehhocziu58kTptOGikB90IqKKzluJ1hihnd2OAqoSSfTGK99e/jkxGqma4P3LeFVLN78jge9UvOube5vI/sht7mNd2Xb92EPcuCMY9DXiwzao4uXIvv/4B7LyuN/i/D/gnX/s3aXd6T4Pu7e8iaF2utwjY5KjaOvpXqQrz74HrcN4dvLm4kDvcXPmAiMoACoxgEk/54r0EdK9/Czc6UZM8DFwVOtKK6GL462/8Ite7iAuzkkZxXzbFY6DJIytJp74OIy4aJZBgfMSGGDnIAA7V9H+Pc/8ACLXeBu+UcYzmvnXTtHvrW/muNPt0VEfDwrO0chU8gkMCpyPTFeVmlZ05q07ad7HrZVRjUpvmjfU2NC8OWsEM5kmtY7W4YFkgTzenozFsH8K6iS+s7iZVhbCKmN7KxGfTHXP1rLjutNglEEclzDclc+WyBg3tkjj9angmeZmWdLdCDwJrdckdu4z+lfO4jF1a1Pln9/U9ilh4U5c0VYtRQzmfznS3IBOzCHBHqRgc/XNOazRmLFGyTk4uZQPyzxUYtYWHmCe1Q5wp2Ov4DORR/Z6HkzTE+ovQP/Za4VfodF0Txl5BhrdDjuEB/lUflXSPlfIwOikmmWckghBDsDtHQ1ctpJGX5nY8Dqa5qNkXUuYtxY6pcXJ8yZYExx5UIcn/AIFwaz9X0jZIrLufks8k6AsfZQCMH3rr4ABFNgAYBx7VTjZmJ3En95jmvXjNqSRxczs2XvgA8jw6szWDWa5i2q2eR83PJOa9WWuI+Gn+s1D6p/Nq7Va+vyyr7TDRlbv+Z8zmStiZfL8kSCnCmCnCu84TM1s/vo/93+tcN4+v2+wS6bb7d0i5nlaby1t0/vFv7x7AfWu41z/XR/7v9a+f72aa619obqV54jfyZSRiynDHHBrzcbNxTS66HrZfTU5K/TU1dDnkX7TLprR3Us0ISGWbAMpQ8hf73U8nHNUNIsjfTXEF89wJ/M8yW3kYRMT6sD94fmKh8TO0fh1vLZk8u7kZNpxtIY4I9K0fiC7jwto90GYXAkjxLn5xleeetePKEVJRS+J2+492Mm9TqND1nUvD+jyHT7JjFLcLk3LPIxBwoYE4AX6mulm8XapbIQ+mwXEzACKGOT52b1PZV9+1cXoMss2iXnnSPJ+7z8zE/wAA9allJHhcSg4kkaMO3dgSM5Peub+0a9O0IyskYzwdGo3KUdTe8XeKItW8PT2P2Z8iSIXRiYkKm4biDjkdRke9czrdna29m2p2q+SYI95WNvldByQPQ4/A9wa2dR/d6jowj+QfaDH8vHylG+X6cdKzdSUf2dcQ4HlC/RNmPl2lkyMentWFerVxLjOci6FOFFOMEZ2qxx3UbWqoZZlhW4hlaDBTPTOM56cjGKmdNpgEbRJbTRjndvRJe6H+6PToKt6qAviKYKAB9iXp/wBdDUUoC+JrdFGFks2LgdGIYYz61xNRUNjrUnfcbcaXcR27M0RjUjDPC3BHuBnj6jFUV0u8ZQ0c+nlCPlP2thkduAau2csia28KSOsXl52BsLnPXFSTWVm0zs1pASWJJMYpU7XaQ22f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6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oi/eLx3qHxEu3SsjIzMuR+DVsmFWXjg9jWf4zuEl0eFPsscDxuisUz+84b5j718Vl7vXj6n2+MVqMjlR0HNWdP/1zc/w1UX7tWtOP75v92vrrHzNzRycDmrGl83D5P8NVGqzpX/Hy3+7UNFJl6bj5s9OtSaf807YPG2mydMVJpy4uCB/dNTyl3LzDKn0qawQGU9PuVEV+U9qs6cv748fwmlyhzE5U/Sr+kR7pWz/d/rUBT1H0q5pIxK30pcocxqKO3pVmzOGI9qrDpVi0++fpRYlyLg6VYtTlj9KqCrNp94/SixNyzXH/ABDnjt5LWQrl9jbB+Irse1cR8So981kf9l/5iuPMHbDyfp+Z1YHWskca0TN856nml8v2NXNvyD6UzbXzdz3rEQrM8YHOkICOfPXn8GrQlleGJ5Yw5YA4CDLH6Vi+I5pJtITfb3EQ85cGSMrnhvWuzLYv20fUxx0v3UjnR2q1p3+ub/dqqvQVc00fvm/3a+sPmjpdC0ePVcxrqEUMwVnKNGx+VRknIGOlOttNkiut1vvuYigxIkTAEntyBT/BtxBa6q8lzMkSG1mUMxwMlCAPzrb026tbq90q3kvj5UOm42LMUUTAthSR07VLKuZLWlx5piMEocdV2nP5Va0+znF40RhkEm05Uqc/lXS3F5FHZEefDFciweMiOYsQ3mAgbiSc496dpV4ZIbJRJHPI1qyThptkn+syMN1yKQ7mXDp0821Y1BY7vlzhvlGTx9KlsbORXRsAlwQEH3gQR1FdHbSWsFzDGt6JAs82JGbn5owBk/XjNR2sqw2UUc04+0hJhnduKsSvf3GRSFzGfJbyRttdCrehHNTWMMiy5ZGGRxkda6NYrOysLWOWRGuHmRyc5I5559MVW024YtcbpldxMrRiRuO+cVFNNq8uoSkuhVMbLwykfUVLaL+8P0qxfKAVKs2WHzIX3befWo7UfvD9KuxNycCrFoPmP0qLFTWn+sP0pWC5YFcn8QE3PafR/wCldbXJ/EE4+xn2f/2WuDM1/s0vl+aOzAP9/H5/kci3AqLNSH5hmm4r5ux71xt3EzRusf8Ao9zj5SeBn+n4Vymvzal9kNtfhxiRWBJyDweh6V6FIpcbXAmHo4w359DXnHinUZJ9UnsUkzaRFWjUjkHkHNejgY/7RGxzY2SVCVzLXtVvTf8AXN/u1UXkCremD963+7X1B86a9haz3lyltbR75XPyjNX9FsbqTUZbdYW8yNTvB424POSelO0e4sLPTJzN5r3Fx+6xEQCkfBJyfXp9Aa27e+06+hljSZrea4RFkMnOWToWI7MD+Y96TGVrixuLeLzGVWjzjejBgD6cdKs2FrcR+XcSRMsUoOxj0OKktLW1j3LdalGEfAKwktnnqePr+Nalpe2F1PPF+/iSVAIw+Nse37vTn2/GkO4v9mXnH7nkgHG9c/lmn2WnXUkwfyyqISrBiBlh25qe9hiuLtplvLdVYL1Y5GFA6Y9q1YJrS4jHzRPtcgGUHJG1Rn8cUEy1Kb2k6o0hjOxcbiCCBnpUumQSSSsUQsFXLH0FaEclrFEyjBDONyR9CuCD/OtHTNOVoHNpJ5kYVt5BG4sRwMdf8mmkRKdjMEMnmeXsO8dRUttE2/oOnTPNaTWs3kCP7Pc+a3B/dHcVH9KdaadKz/uoZDxkMwwT9M0+UnnKZjbGePzp1r98/StGLTppJUjET4wMkoMKD6ntUa2hS4ZUSdlwdreWfmHrQ4gpkdcn4/jaT7GFBP3/AOldiEjJ6v8AlXPeNbNJYbdjJKoQOx2gcjiuPGUfaUZROvB1VCqmcQIY4wA53t/dWn+XN2sxj/dFXYwsQxGqx+pxuarQtiQD503P+1XgunGOyPdU2ylbS75kDL3ry7Xk26jcNtHLde/Vq7zSrtGvYUEh5cDBrB+IFpa28kbR2yxSynczAnkZPbp1zTwEv9ph8zTNqTjRfyOSTpV3TCPNb/dqooFWtN/1rf7tfUnzBpKeKvaUf9JP+7VFQMVf0n/j4b/doGatW9LP+k/8BNUxVnTDi5/4CaAZsA1q2Fld+Usv2WZoyThghI6DvWBPMVjbHXFdnFcX0cEOmxzSxCOCOVlDHB3qCOKTdkS9yqqyLw0br9VNbOg6l9h81fKJ345zjGAf8azzbTSH5xuPuKcNJWRkEkSfMwVQwHJPQD3qVOXREyjHqzpW8QQ/ZBbxxhGAHKuBjp+Pbv61MniKF5d/kktkkkyDgZzisAeE2YbjpwP/AGzqvP4aiT5f7NjBPH+rq+afYy5YdzsrbXLS3gSZoxJJsZIlMgOB3LfWq1vriea+5GKMc7Q4xjaox7cjPFcyvw3vQADp8ZP/AF2FKfh5qEalo7MJgdROBUOdT+U0VOn/ADGsHXf1HXpmsHxykstikcSsflfO1c+lULHSYbnUTawTlriOQxkGVxhh2zWg+m6jY6tDbyXciRzIdyrMx3YNZOTqxaNklTknc5m88+Jp3FrIEQ/MxXAGelSrcfKPpVrxcsieHdQmMkrqpG4s5Y9fesa2fdbxN6oD+lePiIKEke5Rm6lPma62/BHKaHcudYtFIU5lFanxS1CLWdJs9S+wpZTRTPaFE4BVOjEep61gabY3VnrWmyvCdjSIWZeVUk8An1rV+IYWPw9axopAN27c9yVFcuWpqtFPv+h6vECg4KUX0/U4Lc2at6ax8xvpVUdKtad99vpX1R8YaKscVf0hj9ob/drPWr+kf69v92gZrBuKn01j9pP+6arDpVjTv+Pg/wC6aaEWrp8IT7V6v4d1XSpJLma6hSSf7FaKAw4XbH/WvJL8/uW+la093/ZumT6iZVIkghXaOo2qBz+dVDWcY92Y1k+XQ6jxD47exkKadY2Mjj+ExbjisnU/itrlm0R+wafGqsG3vAGCt2xtGQetcbfahBJ5pSMb2wAwIXqDz1+n+RVr4S3ttc61f6fPA13FKFcC5G3YQT0619Y8DhKeGlUmtUfP0K+JqYpQXwnoenfEbxTqNpJNbyaZF5S7iJlI3KehAx0qHw/8VNT1TxVHo8psZIZIJN+zaXDDjt0/GtG9jSG6lgbS2kRoVWNo4jIuc9C3/wBauc1my0fT/FunNFZfZtSnWQIVUbduBu5HHp7185UnBX09D6NYdOPmetyeGZXkZ/7Yu13dcAc1NFoM0MTKdWuWXYVwQPSsJvD3ijzXkTUosuecytj8BjinxeH/ABNHE6G/iKMjcGViQSPcVgmcXyOI0iOW18czxycFrpGHPUEda6vxF9la7hRZAby3kw6g8hXGR/KuPvZpLPxy/nfeCW7gjuAMH9RW3rryHxfvz8skER/EGQfyxXBh1yxlHzPRxF5SjLyMDx1eLbeAtYjQKHklGWYdh/8AXrndN+bTrZuOYUP6CtD4pxTSeENQht4/Nd2OFBAz371leHnV9A058Y3WsR/8cFediVeS9P1Z7+Eivql/736I888NDxVqGtafPeW959lilVmLJsRQPapvEl9f30Ttd2V1ZxRXLRwrMRhwOrDBNd8Jp5G2h9v+4uP1OTXmWq3t9PdG2u5DIPnlyepPmuv8lFZZdBe1v1Ns5xbrwT5bLyKY6Va0777fSnQ6dfyKNmn3rZ6YtZD/AEq5Z6VqUbnfpuoLkDGbSTn/AMdr6A+Y5k9hQavaP/r3/wB2qVxHNbvsngmhbriWJkJH/AgKt6Kczv8A7v8AWmO9zXB4qxp3/Hyf901Wqzpv/Hwf900DJr//AFL/AEqp4tkki8JXlwD1hj2/N6Bfyq1f/wCqb6UmmaSPECjS7ySaK2vNse9OowB0zx2pxSck30t+aX6kTWl/X8mefprGr6jELayt98oUMAjnd8vcZPXmrvhbU/EXhnXrbWtWtpxaSEQyu5Bwvb8s16LP8GtMXj7RqZUdxKg/9lqDXPAmk6fpcUd3Y6xeoGUCaN03RADAGAnI5/SvblPng1zWR59CrGFWLitTqJrdbhJNZh1a3FrIPOM5vHDRjrgDG3H1P4V5zZeLX8UfFu3khctaW0MscB/vcDLfjVHQYdMv/E1roc+i6gIC7KVa+G3IB+8vljjiul0/wNpnhnVE1Ox+2CUZTDzKy8n0Cj+dedKk+WUm72R6+Kx3O40v6se0vceNVJ2Ws59vlxj86fDceMnLrNbXAQxn5srwcegqhJ4y8TpIyjSbgqG+U/Z2OR+VWrHxb4gl3R3Gl3CMYyQywsVzjpkgVp9Uqr/h0fN3hZe9I82+It9c2cOk69FCsk202s8R3ZOJBnGARkZJ59K7HUpPN1DSLhcHzEbJz1+X/wCvWVp/iSxt9X0/QJ7edrm8BmywUqhfJwR1P1A4703TNZsL7Wjplv57S6WzAlgAGDMFPTkY4xnGa8ppRk33PcV3FLsYXxjtby78H31pYxvJcSlljRDgk+1Znhm3vIPDmmQXEEsc0dnEsisOVYIAQfxrpfiBLLbWiSxcOszY4B7ehrIg1GZ4I3Pl5ZQf9X7V5tdpVLHu4WvNYZU7aXv+CID8i+Z29TwK4+bQ9bm8ppWtpdLfUdlu8SYkUyNzuPcZxijU/E0bPthY3L/3icKPpV++uvEVh4Lk1pNXieOJI57ax8hQV/eAZJ6kZIP4VzZZUi69kLNoSjh7nbaxrWq6Rq91pxmxJbzNGABycHj9MV6v4V0/UI9KtrjWbp5LrHmFSxxGD2/LrXyZF8S/GH9sDUZLXTp75ZAxaa2Y5YdM/MD+tdNq3xk+KMuj3CXemafFDJGVklSzdflPod/Fe4oOUuWrPmV9NLW/z/A/MuGssxuFqVatSs5p3UVzXSXn59Pv7mt8e9UfUvElnLgeQbXdAcHJTzGGTn1Kn8MVyOhf61/92qWt6p4l1y3tNe8QWcVqJlW2s40QpmJF4IUkkDJPOea6vw94D8SS2aXbeRb+amRHITuA7Z9K1k4rqfX0IzUEpashBGKs6aw+0H/dNaP/AAgfiT/ntZ/99Gp7PwR4ggdpJJrTaFOfmNSpR7mruZeoMPKb6GtbwFJjVdPXhgkoIUnA5Fc1cXQe3Yn0rtfBwRrfw+vCnz5CxxzjiuetWVOpCL+07fin+h00Y3pVH2X6M73VrjVp4HFnY29rJtIVxcbue3WsGd/FitJ+9tAGZWBaQHbgcgDHc12twYo9oidZQevy4rOuwsit+7APXivbij572luiPLtY0DxLfXpuY/7Pt34+aNhnjvnHXpVmQeJ4UtxqjWM1smA7o/zkjofc12sU1kNL1OSaVIvKyoDOdzNx91RyelYeozLNpaS4PEqhgw5yGwRWOJklSn6M9ChOU5wvFbo7k/ES0XzP3afKcKC/J9/ap7L4gWN1K1v5e2TYSvOQeK2W1PRF3b0h+U4yUXn6VNZahpFwzLCsQYZwDGBkDuKw+v4J6K3/AIEW6ErN8r/r5Hicl5dN480MrqMUUUsAJhI5+YklT8vVu3zCmeHbi8bxzrsc+pRTxb1KQqDzh1GR8o+7nBwT1FW7u3Wfx9pF4ulWjkxkpcM+HC7myQNw5Xt8p+tUvDsElv8AEDXpm0e1tVZlLXCNlm+ddv8AEfvDJPyryBXNGvzQ0XQ1dLklr1LfxCjaS2UbSw85hgdTxXP28ZWCNdr8KB932re+LUskelSyRRiQiRsLnGTj17V5qnjORVCtY6uCBg7cEfgd1eFiaidV6nt4aL9ktA+GmkWOpeJEt72ATRCJnKN0JGOv517IdI01ht+w24TZsCBMKFznAA964L4a2/l+JN2xR/o79Fxjkd69MFTkMpQw/OnZtizqEKtXkkrq2zM46JpJUL/Zdlgf9M+fzzmqt74c0FYDO2j2TOpBBKE4Ofc1uiq+q8adKfYV7Tqz1fM7ni08Fh4yTjTS+SOK8u21Px9pcV1Csq28UssasOFYAYOPavQFZvWvNvDcm/4kQg/w2kx/Va9IWp3SbOiSs3YeC3rVbVZGSxYg4yQD9M1YFZ/iGTy9Kkb0INNJXM3ex4cZg1l9VrudDkZdL0TymdHLt86MQ3bpivMI7r/RB/u12Nvqmow2tpFHp995MEayQXNtbtISxALD04IFZYyN6lN2vZ3/ACOjCySp1E3urfmei3zarGqMuoX8XOD5k7jP4k1ANRvrWWEz6lfSK8qoQszk7SQCetcTceOdSuJEt7qfW5GDDaktgxIPrg1PYeIr+G5WY6fqkzqxIMmnZH5V60MdR3af3Hlywk2uXmX3neeMdVNh4l0/TxrFw7NCwdc7fcE4xz2/Cud1TVZpriG3e4lliMnIMpIP4ZrM1rWLrXLhbi80nUTcKMLMunlWX8arWenXMl7HcPFrDlTkK9pgfpzXPia8a1JxSd2ux0Yen7KcW5Ky8z3ud/B6tIJrZcx43ny3IBP86uacvhiV2+yW8YaPOchhj868ofXNekORosi+/lNT7bXtehf/AJBLrwRkxNXkxw9RNfuofcjpdSm1b2kvvG+JtGhVIvFmmxS3F9ZqPJtkAYHDnB4G7gHO0HnFR+GtCSKOTxRdie3v9QA8y2kAAjLOCe27naDhicVp6PcaVJpuNStbu3uk4IAOHHqOKRdU0uA/8e92qEnDPCwGe3OK9CMYKCUmkckpTcrxi3qZXxMHnaUQOT5rcD6V5kLSbH3f/Ha9J8WypPpyybWw0w5ZSMZHoea5g2q5+8n/AI9XwueVHHEL0PtMpivY/M0vh9JbzeIi0UTIy275+Y+q+oFehVwPw8kjbVnGHVxAeH+9jI/2RXeZr28jVsIl5s8rNnfEfJDxVXWmxpc30H86sA1T19saROfYfzr2HsebHdHnvgyTf8TCPSyl/wDQkr1FTXknw+ff8TZ/QWEv/oaV6ypqtkhS1kyTNYvjSTy/Dl1J6Ln9DWxmub+JMnleDNQk6YjP8jTT1Jex88C4xbYz/DX0L8NooLjwdZiXGcf4V4bYeEry90mK6ivIFaWPcI3B/nXunwtVo/CNvGzZKMUJHTIwK0xMXGpC/n+hxYPF0cRCpGnK7TV/xOiXSrL+8fzNSLptmP4j+ZqwrH3p+TU3fc25V2I4bKxU/M+PzNbemt4fgX98qyN/1zNZGaRvun6VaqNEOkmdONQ8OAcQJ/36NB1Dw6f+XdT/ANsTXMg8daAfeq9qyfYo3bqTwzOpzAUPqsZFYtxaaaxZYvmjPBV0OCKbkeooyPUVMql90VGkk9GcX4/s47W0tVhmYwvcqAMHcvB/MVjizUjO6X8q3/ifPHb6FFcSthIp97EckAKa8hbx1EWJTTtUdCflYOeR69a+PzjAfWK+jtZH12U1JKh31Oy+HWpWLa21pDeSAmFjHBKQvGR91cCvRAa8ZsiTrmhSEneNSQBu4BVsjNeyL0r2MugqdBRj3Z5WNm51bskqh4jbGjT/AIfzq6KzvEv/ACBJ/wAP513vY5Fueb/DI7viTen009//AEZHXramvIvhZ/yUW/8A+we//o1K9bWql0JW7JM1ynxabb4A1M/9M8foa6muS+L/APyT7Uv90UR3FPZnmljcaXJPo9jJcTC/tIA6RLkKT5WTnjnjNetfDX954VhkdRl3Zvz5rw3T/wDkosH/AF7/APtua9y+Hf8AyKlr9P6CujGSvUj8/wBDwMloqmp2bd4wevm5HUKq/wB0U/an90U2PpSisbntDgqf3RSkKFJCjpTDUVwzCNsE9DRcEi2Me1OC+1Zru424dh+NOaSQJxI449aLhY0cD2oPSuRF3dGcg3MxGG48w1M91c+ZCPtE2Duz8554qXKw1Eh+JyxnQ4jJ5Sr53JkHygbT19q8yB1gACP+yWT+EreqAR2wNtdv47mmfSUV5XYbzwWJ7GuFW3tyoJgiJx/cFfM5nXqQxHuvoj6bLKcXQ17n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j1nUP7yf981YTV9Rx95P++KowRdKtpD8or4KUmfZRiiwuraj/wA9F/74FSDVNR/57D/vkVWCBRzWlZ6Nf3QDCEQxn+KXj9OtQnJluyIRqmof89h/3yKDqt8OtwB+Arbt/DdugDXM0kp9B8i/41oQWGn2/wDqrWPPqEyfzNWovqyOZdjlo9Q1SX/UtNJ/uR5qdT4hk+7DcY9SAK6reQOIzj3OKie6C9XhX8c1Wi6i1fQ50W/iVuxH1dRR9l8Sf89FH/bVa23vPSVf+ApmvPtf8SeNrfWbqDT7RprVHxE/2QncMDvWlOPO7JkzbirtHTGz8S/89AfpKKY1n4j77z9JFq5oOo38ukW02oMy3TxhpV8nbtPpir41Aj/lpH+KYqG4p2uUk2rnOyxa5GMyR3X4AH+VUprm8Q4lmnQ+jAiuyF+W/wCeTfQ0rXSOMSQkjvzkfrSvHuO0uxw5ubk9LmQ/8CqN5rr/AJ+Jf++jXYz2GkXP37eND6qNh/Ss+68MKw3WV2R/sycj8xRbsx37o5h5rr/n4m/77NRiW4/57zf99mr9/p97Yn/SrdlTs68r+dVAmRkc0aoNGVbie4wV8+bGP75quqnaOvSrdxH1+lTR2uY1PsKbZMUWrRQcVt6PpF5qs3k2ceQv35D91B71WsPDWvF0V7ZI0JAZvNU4HrivZfBz6FZabHp7R+RsPJYZ8w+pIrWlhvaz5W7GNWv7OF0rnK6R4WjtQGihMsveZx/KtKXTfJXdK2K7q9jW3VrrzrcWOzJZuPLx3B715zrviEz3DLp8eIwf9bIMs30HYVpiqKw2kmY4evKu9EQXML7t0KHaoJYt0PH51B5buMtK+PRFCj86jGp37LtZ0wRg/J2rQh4iFc9FRq3PRp09PeK0dvZ5/eW0kh/2nzU6fZVP7uxUDH94U8mhTXVGkkN0YvuDSJldtovB6butBmBGPsarz1yP8KdmlBrRRJdCAjSoykfY0GR1yP8ACoH+bhrSBvwx/WrBNJmhxBUIFBrO3aMK9mrNjkhsZNVn0kE5iUx/RjWvnmpYzWbowfQtQSMJ9JuFib99ng9Rz+Bqxp9qrYVtyMOM+ta94G+yybDhtpwfeuWuDqqyb4rp1Yewrkr0lHYic7Ox040iWRPkw4PYjg1z2seCWm3SafGbe56+SR8j/T0rf8H+JSZxZ6qqW8rfLHcY/dlu24dvrXcTzabo9msWrXn2q4c7yVUZGf7oHQeldOFw/tYtt6I8+viHTlZI+bdShkt3khuI2ilj4dGGCDV6GH90nT7o712vj+10/wAR3ayrutmRtolQDc6ehHrWSNCtVAUXN5gcdv8ACsalF3tE6IVdLyOtt7cMgIhb8x/jV6ytlG75NpOKks4/3K/StCxiDMRXVRXvo5qr91mfq3kxaSy30kjWm8cITw3biuVEce47N23Py7uuK7XxRocmp2McUV4bYo4Y/JuDexGRWCvha6Qc6oD/ANsP/sq58xo1ZzXKjTB1IRjqzMjgeR9kUbO3XCitFF+Wt/QoYtHsbhZojdSOjBpAuD0/HisZV4qsLhnShdvV/gdlKtzykktEYXim4v7OxjuLGWBD58cbiWMuCHdVyMEYxk1mDxfbQ2FtcXNrP+9jDnaV3DIbBKgnbuKnHNdPqpsobB5tQVTbxlXO5d3IIIwB1OcVnXFr4dMiq+niZYkVWaKFmjRcEruxx0YkZzgGvQhFW1QTlJPRlNfE0YuEgm064gJdFZ3dfLQOqsmWBwCQ3A9Qeemaen+LZZbaG4msx5ckiRoU4Mha3EoGCfl5OM88fnW9eR+HhNc+fbRvJapG8oEZJIGAo4+9j5eOcce1QSpoMLpBHpr29y5VEiNo2/aEYZVen3FYZ9sVooR7GUpzX2jJj8YwTaveaXa2oub6zZo50jn/AHSlYzI2HK8nAx06/nWroetDVLl4VtGt8IsqCV8O8bDhwMYx24J98VLodn4XtZLq0sNNis5IQbmdZISrYkBBcluTkA556U7Srrw8F+1afbpC8uyNVW3KSODnbhcZxwfyOelJ01bRDjUlpzSNIJUqLVeS+gibbKskbcYVhjIOcH9DV2DEkayL0YAisnA350weNpI9i43HgZ9ayLmF45WSWMow6g1uPeQ6Yn9oXCF4bf8AeOoPUDtVrUTB4js4by1/0WN1ymY8sPUHkVhVoe0Wj17HHiKjjJXWnc4O8a1jLPdKzRjsP61fZXlYNcOXJA2xrycds1fv/B8lxEytqyxg9/s+f/Zqfp9gq2kaiUzBVC7yu3fgdSPeuOdKdJe9pcKNWE9EUZ1EcRk+zJwM43f/AFqzRq11jiGEDsOa27xR9nk9lNc2F4FXUm1aw4RTvc9Hs1/cJ9Kt2h8t/rUVmv8Ao6fSrlpbvLIdqk49K66EW5qxx1pJRdyedwyrx6f1qtdXFrawNcXUsUEK/eeQgAfjVm9heJV3Ajp/WuP+KsbzeBb6GNSzMYwABkn5hW9ZP2lmZUbOJsT6xocttIIdUsmYqcbZlzn86zkTK15VoenxRCLz9PuVkBG5gcAnI56V60i4GKLPZo9DDpRvZlK/023vjB9oMuyF/MVUkZMtjAJKkHjJqtY+HksYXt7C+ura3f70fDEDoNrHkYGBn2Fbapmpo461jcuTV7nPv4U094sLLdrNli03nsxYsQWyCdvJCnp/CPSprzw3DezxXN3dTT3ETZR3RCqjDAjbjH8R/IV0KR1IIq1SZi3E5v8A4RmyYq0jSlgyklcIGUDGwgDG08ZHqBViPRbSJ4ZEVhJDFLFG/wDEBIQW5+o4rdMVNaOhpiUkYkelrEgWOV1wcghV6+4xzVi3tlgiEa5IBJyepJOT+pq+0dMKVm0axkZmurajR7o3lytrb+WfMmZgoQeuT0q54StoP+Edt/sswuYfm2S5zuGeuaz/ABgP+KaveFOUAwRkfeFdB8OrdY/B9omzaAX4/wCBGsVT5qvyOfFT5YX8ynqEMnlthe3pWJY30dvZxRsPm213l/Cv2d/l7GvMrlP3gxngCuXFUXzJCws002W7o5tpT/sGucHSuiuP+POT/rmf5Vz1ctdbHTT6npdn/wAe6fSug8N9JvwrBtB+4WtTSrhoDLtxgivWwLSrR/roeZik3SZd8RL+5Q/7Q/rWC4BuLMMBj7XF/wChVu6gzXFlG54yQf51wvxP1GfSPCU2oWc/lXEE8TRuMEg7h2NdOIVsQp9NDHDq9JxPTJVRoX+VfuntXn/ljcfrXmWmfE7xXcqgbWZGLHBzFH6gf3fevTo2yvPWrxNaNRqx14ChKkpc3Uei1YjWokqxFWUUdc2SxpVhYaSHaAWZgqgZJJ4Ar538dfFTxB4o8S/2D4Tu5dPsDKYopITtkmA4Lsw5UdwBjjrXTCFzhqVGmktz6LaAjsaieKvnm70D4geGbSTWtN8X3k7Rp5rxM7ksB1yCSD+NenfBj4hDxvpk9tfxxw6vZqGlCcLMh4DgdueCPp60JRmrxdxOU6bSmrHYulRMlW5l5qu9YSR1Qkc/43by/DdyR3aNfzdRV6yaRPhdAY5pYWMgG+OUxsB5uPvDkVT8cqreG7nd/ejP0O8V0XgqzjuPAlhbXgDggs2OMkOTmsoK9Rpb2M8W7QTfdfqYXw/e4lbWPPvbu4CFVRZrtpgoxnIyeKqNHHhS2M12cOk2GlxXL2MRRphl/mJzgcV5xezSLOVyRgCt8Li4YKtzVVfT9TnhSdaL5XYsXh/0Sb/cNc/n61uXZ/0Gb/rmf5Vz5PNeBiHeR6dLY9Qt5GWFR5TH6EVoaXISz/u2XgdxWfbN+5WtTR13tLjrt4r0sL/GRwYj+GzSOTYLu9eM815l8d+Ph5d8Y/fw/wDoYr0XXXmg0lHhUthwGwuSBz2ryz4tpqWq+EpdPsrO5uJ5JY2CJC3QHJ56V042vCFRQe5jg6ba5uh5Z4fgtyYyFx847/7Qr3uFvlFeH6JoniCGRVl0a9Xa2W/dHjkV7XE/yj6VzRknJ6nrwV0XEarMTVnpJViKSt4yInEj8ZGc+CdcFrnzv7Pn2Y6/cP8ATNfHvguyfWdd/s2OdreaaMrFIDjaeDyfoCK+0YZB0bBHcHvXzx49+E+s+H/FY1/wjJE2nGRplQyYe2PJ2Y/iQ9AR0zz611wqWg+5586L9rFtXRb1bQfEUfgpNLg1y432byNdyGQ7fLxwAxHzAc8VifsvG4b4pnyWZo0sJvPYDAK/KM/99ban8RL4q1rTIdK0vRxpt9qDNG6yTDMihdzAHoikjua9Z+DHgCLwHoszXU0Vzq96F+0yx/djUdI1J6gHqe5qMPVvBt2NcZSXtIxhc76ZuarMaWSTnrULNWcpG0ImP42G7w/Ou0sC0eQP98V1PgGLZ4P09WXkK3Uf7bVi32nnWIG04SGMzYG4DOMHPT8K63SLG4sdKt7Lcj+SgXcTjPviooQk6zlbSxz46cVTUb63C9UeSflH5V5ffGNp33ZXk/fXI/MV6fe2mpyIyxyWyj/aJrzrUbGSO4ZmyDk5I6GubHKXMnZhgXGz1KFwRJaSIuclcDKkVjGzuMn5V/76FdDH0IqQkA4wK45U1Lc6lNouWGtRtbIRNAePUVuaDq0KyyNNNEke3qK5oWas22FIU9tvNTiz8sZkuIl9itclDMZxmpqOxtVwtOUXFvc39U8W2cMBR9scRI/eSnGT9Kym8T2imYqzO0P3lVTxxmsjVY9PYr9pe3UcYIU5/CkS7tbdRFDc7mPRRkt+X41vUxkq75pmdPCQpq0UWpfGVoycu+WH3WU5wenFSJLxWFdxx3tu4uZwrqSMbxjPtitGJjtq6E1rZnXSpKKehfWXmpkmrM3/AFp6SV2xmVKmbEc/vVPXFiuVi8xsYDDt0OM9R7VEktQahOAE3AnrW8J6nNVo3izltD0+P+15PMlkKqjhcheM8f3fQmvRkmxGoB6AVycbQxuXCnJrbSb5B9KS9yKQ3Dnm5WL7zVGZaqGSkElQ5mipmrpl0lvqMM0h+VTz+Vbt14v0Czi33l/FEcZ253H9K8/1+Xbpc3zMp2gAr169q4dtNkhcSNI7kA7mdQD+n8sVm80+qrlUbnNXy2OImpSdj2C7+JfhwxstpJJcsRwMbR+dc3J4hsrxj5O5H7oTmvN59LnmQhVGAx3HADYPY8/rViHS79JAJNxGOAqAD885rysTmlWrJSk9Ox0UcupUo2judok6bW+Q/nT98f8Afb8q4qXTdRVhJFPdqwOeGJFP+0eIBx5g/wC/VKOYU3uKWDn0Z3X2uMriKeLd6nINI5Z2G6bLHvkYqtHdRKv+qiPqSnWhrqJk3G3hx0yoxgV5MJtLU6pQ10JJ9NF5LHLJczDZxw2FP4VXvLbT4bclXLMDuGzduBHQ9DzUUl/arkho2/2Y5Nx/IUzz7qZcw6XdsPWRxGPyJz+lbrESX2X8wVPzK+jWmsamb1tOsXKxkSedMPKX/dxjnj0Har0d7BH8sjMD7KTVtvEGtppx0+G2hsgUK7kjMrDPXkkAn8K5GbT7OGZJNQ1bUGfOVV32DP0XGR9c16csThqaiqbcm99PyJw6qtydRWXT/gnTfaoWAIEn/fB/wpVuY89JP++DWUkaKvy3E5OOMg1HEkjP814fou4fzNRHMafY3cTdS6T+7IP+AGqmsXT4hEKsSSeCpFZmqWd49mWs9QuI5Qf4SW/E57ViXLXmbaKa8a5ldiE+bIb6CuylioTtYmnBSmom811dKuTFgeu2ugiuFMSnbJ0H8Brz6/ivLNitxC0Q2gklSOPc1rabfXAtPNa4uZk25QKPmI9VBABH0JradVLcutSUIqS69jrDcpnkSf8AfBpy3MeP4v8Avk1gW+3ykkk1S9xIvDSKoVP9puMj6e9aeloFtkNxNLLOBl48YIOTx7/1rknjILozC6LV2FuofLCPIGIG1Tgnn3plwiWsg+0XQgQkMVmfL854HWm6c0kl5JNE0SGKX5Y5GIOMAfl3/MVd1r+zdSIgvLGIXgACTcEhTnuBkDI68c4rGp7Gvq3quhhOpJSSS0M+0ntZr5SouBxt28EMc8Gp726tLcBDFdM7kgAQ5xzjJz0FU4fCVr5Vy0txeRtMCq56LyCPm+8Rx68+lSWmgNbIJI9TkuDHGVCnOxTj5TtPzDGex5qPY4eXQHUV9y7atps8ojSRwemXiwufrjFWzp1tn71v/wB9CqNl4e+1W0f2nUokuSMvHHHvTP0Jx+IAq4NBwMf2tIPpKwH5YrKeEp9EQ66T0kcHK0Akk/tDUpIP+eZRUjyuOQVPzdc9CayL2+8P3ccSDVIoMqykLcK8hfdgZ8wn5SB0681ce8gvvIkvrS5ngVhIq/ZwSR/Dk8ZHQ/41hXviCLTrWW0XQYXkeVvMuWjTY4J6gEfQY7YrOGFrSkko6nY6sErtmhpqa5DGZNP1a2ntHJEqGyAUEcHG0jH4VqCyjlUS22tyW0nYMH4X/vquIvrTxFJqgaPWFjtQMIEh6jHALbck54zyR61peGNSvLHU1sLm2kvZUfdNLLIzqgAyFQdCfc11rBy5XJW/4BLrRvY9E0iG4lsgr3qXMoIDOUKjB9gcj8ayPE/hy81K7jvbW6sgfLIZpN55U424/wA96zNX8Ta1Lbu1vb2tlGfvEnDEfXsfbrWV4k8U6ppPhq1uJ9E82zbahGxlCDB5+b5vzH40nCVKytqJXlrc6a30jxFBpx36pvuY1xGBGWjGOnoX/OsyHRtcju/P1rxBrNxjLmKBfs8W33KD/Cue0/WnvNJj1bTb+QRsGXZNGwKdAwBHX/gIzUVxpbz2PmReJtQsJm5aMXLmMKT1AZt35/lU2in/AMAq0jtbvxfovlrZpIq/MI3EbMCB3yxXj+dUPHGracbHTptMdQY5Ww0R+7gDH0rmNKm1fRdUgtJdeutQt2wu2WMMhyccEkMfwzir/jG4ku4LZG8hNrMRhNg6ClGPLNcp6WWYaVSspW0W/wBxnXevXl0jLc3l3Mp6h3JB/DNenQrbxw2VvCt20dz++lK8qgCj5R0C7ic/99eteOtC20/vYf8AvqvULDXhHZQB4RtWJRnPtVYqU9GtT0c2wV6cfZrRXudciqylE8hQexz/APqqOKzmsVE9nulYAK6l+HUEkAf3cZ49uKxtJ1yO8laO3WFnViGRmwwOM9Cc1p/aZVA3W6DnqJMf1rznNrdWPm3TZfiTzZ/tFy4LAFUTbkKpxnJ7niobiKGK4+0pdSM+R+6lyUIAPHqOufrTYp5O8Mq8dmzTZp45DtkeQAdmjpKq11JdMmk1CGFI5IJCjmRV+zsMbtxwce/fIyOK1BbwiUTxyGJjjcEbhv8A69ZCvbhAVaJiCCuYgSD7cVWvNbhs0YlxJID9wjacfXFdVCXN8KuYVKbOoWFJDxcOGznLAdfqKaWK8f2mnH+2f8a86vvFWqpMZdPjuwP+eUsSTp+DLyPxzVX/AITmRuZNBtGc/ePlPyfyr0Fhar2/M57HDR6rd6c62/8AbM8Eudpjt3W52j3G3GPbNXLSaN4t0vnTpliJZbfaGfOThQeCOP1rn5XdtZi3MzZc9T71heJdQv7dJhBe3MQMvOyVlz+RrpjFK0l1Rs5Ox6zYX9pdq76lpEbMIsRztJtJb+8wJyfbrVafUfDlhI8gv7SEuSWRpQzn+ZNeWeD447qSZrpFnYRFgZBuIPrzXeaFbwbHfyI96RtsbYMrz29KdaPsxUZ8xPdeItJGJI4b65WL/VtHBIVye+cYP41nWetanPK0tpp93Iy/wyOqgg9ypLZ/EV0cjMLSYgkHyzzmuc1f93pElxH8kyrxIvDD8etc7UJSlG2q6vU6feVncguZdZdY4WtNMtIlJKOhTdySSP4R1P41VubNZn2tqkitGQf3UQRFIP3gSuD+BqGKaW6+zi6kecFQT5jFuw9a2JCRPcQgny0UbU7Lx2FcznypOxso36mXIyWmoLeSX0+p3uVcRfamIYjjC7lC5+pq7dapfXMSSTeF77Z1LM8Z2/XmpdHjjuonW5jWdQeBINwH51q6bb28epSpHBEilVBCoACMNSjPVKx10MZWwsX7N2+SMCWaaCITN4TvHiIDLIrxFXHHI+bnqM+lXYfEryW4jbRb2BSMAmeJWA9hu3fkK3fF8ssVxdRRSOkYtICEViACWOePwFYejXd02lzM1zMzL0Jc5FKpWSXw/mavNMVVVpS/BF63W4W4i1SQwwRRqwih81VZs9S2wZJ9q3bVnu41kurdIowwYRI2N3pu4J69vzrhr5mH2WQMQ5uOWzyflPeug8N319Nanzry4k+Yj5pSa5q0dEziizsrbWZNyrIFLM2B82zA/wCBYz+FbQvpUX5lbHoRXOeEFWVpjKocjH3hmukQDniuKrHllaI9HuhqalasxDwpk+2KluG0u8hCTRnHs5FUHVTI+VB/Cs5uJXA4GO1ZKbT0L9kmXf8AhGNJkfdFfajAeqhLg8fnmqr+F7Xef+J5ede7t/jWhZf6lj3C8VMCcDk11wx9eC3OeWGg2f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FF+c/WpCDikjHzmnHpWaGQHrRinkc0lMaGAc07FAFMndYYJJWKqEQsSxwAAM80rDJR0pRXJ/C/xra+N9Envobf7NNbzmGaHfuxxlWBwOCK6HWNU07R7F77VL2Cztk+9JM+0Z9Pc+1NxadhJ3LdLmub03xz4U1C7jtYNYiSaU4iWZGi8w/wCyXAB/CtXW9RhsLGaTzE85V+VM85PTimou9hOSSuc34u1I3epLp0LZht8NMR0L9h+Fb3hmXdYqpPTiuSt7WWPS0eXLTXEhmcnrz0ro/D4ZU2fdz/OtalLlOWlUcpXZ0BNNLUiNuQN37j3prVkjrFJpC1N7U00ASg09DUANPjbmqQmW8/KPrXnWpb/7RucIMec/f3NegqeB9a891Jl/tG55b/XP29zXLitka0up6Gq4JoK8dKcv3zSnpWyMiuRzQRxT2opjIx3rhPjPq0dp4fttB+2RWk2uXC2ZlkcKI4TzK5J6fLx+Nd+BXGDwzcat8Rr7WvEFjby6ba2i2umQy7ZA27mSQr2OeOe1VBq92KRyunXGk+FfjBYjSby0k0bxDZrakQSq6pcRABDweMjA/Gr14ieJPj5/ZmoqJbHQdOW5gt3GUaZyPnI74DfpU/xU+H2lzeE7m/8ADWi2tprdky3Vq9rCFdmQ5KgDrkfriqN+dTs9c0T4pWul3ckVxYC11uyWIieJf74Q8naR09AK1TT1W+xGq0PUL6xs76EQ3lvFcRhgwWRQQGByCPQg15XrVuL79oV7ccj+xE3+wEmTXZL8RfA7WYul8S2BU9EL4kye2zrn2xXD298tr8dBqF23lwX+nNawyPwplDBtmfXHaijzRbdhVEpRsb3j7zob/wAOrBI8ayatHE4U4DJsf5T6jgVF4Evr+28d+IvDOp3Uk5hKXli0h58h+Co9geKXxrcJceIfC9jGwa4/tUXGwdRGkb7mPtyPzqt8QJk0Hxt4Z8YFglv5jadfN2EcgypP0YVq7yjYySSlc6K/129h8Vajp9msLWun6W15cl1JbzWz5aA54GFJP4Vc8C6xN4h8IaZrVxFHDNeQCRkTJVST2zXP6FDJN4L1rxJMjefrX2i4AxyIthSJf++QD+NX/g3g/C7w9jH/AB5r/M1g4qxvFkN148tbfRNO1JtKvpm1C/ksYbe32u5dGcZ5IGDsP51paV4jj1B3jfSdYsXj25F3aFM5OOCCQfzrza7N4vhrwU1jHDLdf8JJcNEszlUY75sZIBIH4V6jodxrlwso1rTLWyZSPLNvcmZXHfqoIpyikgTdzSzTkPNRmnJ96s0Uy2p4Fee6jCW1C5bd1lc/qa9AXotcrc/8fEnyp989veufEyskbUd2dgn+sNPb7teV6L8dfAOoXIimubywZmwDcwYUe5IJxXplhe2eo2SXlhdQ3Nu4+SSJwyn8RWiMiQ0mOKRutHamAq9KWmjpTlpDsPHWnGmA0tAFGTR9JkuDcvpdi05OTIbdC2fXOM1w9rpthf6lrOg6vZw3URKTLHKuRx8uR6Eccj1r0bPNcj40027t76DxFpcZkngGJ4h/y0j71rTlra5LRi6ToGj6FeSS6dZLFLINrSsxdyvpuYk49q0te0ew8TaFNo+pq7W02N2xsMCDkEHt0qvJqVjdRpPbzKS5+4Thl9QRVy3uVUBs11a2MZR1N8wxQ6TDawqqxKEiRewAwAPyrlrbwnrOkwz6V4b8TQ2elO7MIJrQSy2oY5KxtuGBycbgcV0WkyTXsqzMu23iPyn++3+AqrLpt6N6wRQxtiRWn3cyhz1IHPAz+mKwemhV3vYxPEfg+6bTPDtr4cuLWB9DuRPELsMyyYUj5ivOSWJJrV0FvFhupF1+DRlg2fI9lJIWLZ7hhgDGe9IthfqcFD5i25RZQwwGU/Jt5zzxkEfjVnToJ7fUJVk86RDEuZJD/FgZA5we56DFTd2BN32NDvTkHNIactSiywo6fWsB4bdnYs75J5+SugXotZQZ8f8AH0g9vSuXGvRG+H1bPg57hJlDKo+XGCa7r4R/EXVfBes28aXDS6XK4+1Wpb5DngsPQgc/hXmMEvG3ODViGQI4Lfxcit7EXP0OhmjuII7iFw8Uqh0YdCpGQacW4rzj9n3V5dQ+G9lDcMzS2ZMWT/c6r+QOPwr0HeahO4NWLCtTlNV1bNTI1NCJlpTTA1NmuIYQGlkSME4BdgMn8aYD6Q1RW/s9Q8y0s9RRZyp+aIqzJ7gHIyPcVyWgeJtQhSddQnN6UWSRpZ3jhRAJnjUDauSTtH9PSqUWxNm7qfhXR76Uz+U0Ep6tEcZ/DpTIfD+ladEZ7u6laJBkmaQKg+tULXx1bXCCRNMujCpjWdwy/u2eRowAOrfMvp0Neb6v8RINd8SYlhdLC2fEdtIR98dWYeuc8dqmtUnShculTVSajc9ki1W3aMfZbW4lhHCsiYXHtntUlvqVrcSmFXKTf885BtY/T1/CvPNP+KdxZ281nbQ2rpKoy5T5lx6GuY1bxtc3gk5AZX3Iw4Kn1Brz4Yyrze8tD054Clyuz1PcWPNRt1rkvhd4pbxLoDvcspvLSTyZyP4uMq34j+VdQzc9a9NSTVzyXGzsOzTk6ios09D71Qi2P4frWWFbH+pgPuSMmtFGHH1rO8qP/n2lPuCea4sbsjow27Pz6jSRmwq7j6V0+l6bu0J4cqGkl3sdoJGBwM/nU2n6XbxNu25PqauWn7lmh6guCPb2pzqX2NadLlTufSv7PkSR/DuLaQSZ3DcYOQAK9BJrmPhZob+H/BFlZzEmeUG4lB/hZ8Hb+AxR8UfEyeFPBd9qwI88L5duPWRuB+XX8K0WiOeWsmeXfGj4xXGm6/J4d8OzvH9n+W5uY8ZMndVJ7Dv71yXh/wCIXjDUZkOn+JtQkuVGPIkAIf8AHp+Yrx+8upZrmW4kYvI7FmY9SScmvSPg/C9tYPqf2f7SzMQIwMnFRWfLG6NKEFUnZnvXwm+Iuoa5q0vhzxJY/ZdVjjMkbhdqyqOvHqPavR9RsbPUYVhvYEnRW3qrdj6/rXl/wpWa91wapcaWluVhkjVz95eV6dev9K9XB4opTco36ir01CfKipaaXp9nP51vbhJOecnjPWs+68OaSLeby7OTc4H+rlYMCJDICpzwQxJrcyKaSM1tzPuYWRy66LpFpYTM1jcpG5SSRpLg7iUcyKxJPHzE/nXx5fatINcu50dsPcSEZbJ+8epr7G+Jdu914F1eOJiri3aRSP8AZ5x+Qr4i1iJrW9kC8ozEr9DUNuTszaEbR5kdvoGsCRhmRVPv3o1fWo0dlhYEk9q4GKeVHGxsE81Oksol7M3vUqir3NPbytY+hf2YLrfPriNIAWWJghPJ+9zXtjNzXzj+zbpt5N4rN6sjJFBEXm9weAv4k/pX0U55q09DKpFJoepzUsY6VBGRmrMXUVtDUxZPEvQ1nebF3uJwe4A4Faq9BWUJHHAvI1HoR0rlxy0Rvht2fEeh6p9qUwzLsnT7w9R616R8E/CMniTxsl5dQSNpVifOkYr8juPupnvzyfYVxuq+GWe8jv7GSNJkPKtwsg9D/jXq/gr46WWjwvpXjTTpNOMbKtobK1zF5YHfDcnPcCqVNXugdWXLY97c96+cP2qfERnvLXQ4XyluPMlAP8R6fpXs+keN/D+u+FJvEWkXwlsotwdnQoVYDkEHv0/OvkXx3q8uueJbq+lJbzZS34dqG9SYIwre3zGsjAbSwyDXqPhGMw28X2b90uOcVq/Cf4EeI/G2k/2lIyafaOMxGUEF/QgenvV74i+A/Gnwy8Ny3j6Sbu2jYBrlPnjRSerY5H41zVpqdoo7cMlTvJnafCbUnuvFc8UzOu21JRS/DkEAtj6V66rfLXyJ8CPFWoXHxQs5L+43LKskAVQFVQRkDH1Ar61jf5a3pQ5FynPXqe0nzE+7imk9aj3UhbrWhhYbOqTRPFIiujAqynkEHqK+Xf2hfDuk6X4vhttOto7eKS2SQRRj7pyQT+lfR/iHXNN0Kxa81G4WNQDtTPzOfQD1r5H8b69eeJPEVzqt3OXaViI1P/LNM/Ko9hXTRwk62q0RLxEaT11MeDSIpBubdxWjpuhwuwDZ5NZ0VxcR8LIcemavWOqXMMgb5X56EVo8tr/ZaZccZQ6qx9ZeD9D0vQ9IhTT7OK3aWGMzMo5c7Rya1Gb5q5j4aeKF8T+Gku2gFvNA3kyoDkZA4I+oroy3Ncs4Sg3GS1QlLn94sRn0qzAelUkbirEL8inB2JaNEH93WSolKg+TbHjqcZrTjZduCw/OsY+Xk5tyT67+tYY7aJvhXqz4oimlkffdTyTOT0DEKv0xV248u9tjbSYKn+FuR+B7VzkdweOauwXJPQ59q70lscjbPUPD80ej/BaXTY5gGa9mln55wdoXP4AVznwu0KHxR49tbeSPNnG4kmGOCo7fjWI+oXT6PPZxvlHAJHfivUP2PLa21PxLq9pI22f7IHhOepU8gfnXBiIuF5HXRkmkj6u0G+FpAtvbjZGqqoVRgDFdA92t1ZyQ3MEdzDIhSWKQAh1IwQc1wmkXccc72ryDzE4INdNYzbujcg8V5p1WPj34k+CF+Gvxaj1bRYXj0Ge5Wa2VznyW/iiz7dvY+1fQlvrNkotIppkjluolljUt95T3FdT468JaL4q0O50PVoyIb0BgyfeikXlXU9j/APXr5yh8Ka9pfxCtfB+sOzJp6mVLpGI861z94Ht2GO1dHtJytZ6kqnDXmPbNV1K10y0a4upQq/wjux9BXm+u+PLiRnSGcRL2WM9B7nrXD+K/EM17dyIl3LLGhMcTOfm2DpmuX81w2d5596+xwOCp0YqU1eX5HzuIrym2ouyOu1DW57ly0sjSZ/vHNeYa3bC31CVNuEJ3Jx2NdMLjA61Bex297HsmXkdGHUV6VVc6sjmh7rOTWOPPSp4bfcwWMOSew5rXh0e2WXdJLIyg9Olblo0Nsm23iRPoOayp0X1NJVEa3wpvtZ8OzyzMx+yS43W0n8Z9fY17VoutWWrhRbsRMRzC33h/j+FeFxansPz8e9aWna7HHMrxzNHIpyrK2CD7GpxOW0cRHR2l3Cli6lN90e/29vcSSCOOFi3oRimk4DKeDgiuK+G3jaOxvre21GVmtmkZmnZizAt656iu1Zo5pWkhkV42JKspyCPUV81iMJVw0rVF8z1aVaFZXifKWmJNIXuf7ZvXU3jQyREtlRzhs5xjikku4w7D+0LpeTwSeP1qvYpJp9nqN1d5MU0r7U44Ibg57Vzcly7uzMyEkkk4HNc1rt3OiVlaxzwzmrESpJgCTym9G6fnVZD+IqePyW+8CCa6kczNC3a9hIZ4xKvqOpH9a7X4Q3VxpmqSXti7W80Mm6NlyCBXCQssPMbyIfVTx+Vdp8PdYjtria31PIhnx5csaAsj9gRxwf0rHFwcqbsbYZ+/Y+iV8Rf2xbJqlvuS7i4uIc5z/tCu58Ka4tysZ3dQFIz+VfPovZ9Hu1uI3KuOq9dw9K7Xw5rsUc0cokKK3IBPAzXjpaHobOx7peXgbTJXtzvmgUytuI3bR6f57V4l8WtWkSG88X7V8yLTjp8C87y8jjBFegaFrWnTaxBG0oeSbiPAyB6g14d+1fqM3huS08HQ3KtJOPtsxXqIzkIv8z+FdWBgpVkjnxLtB2PMoNSto1Ec8rXF433lQZCfU1BNfHzcZwK52ykkiQeV95h1q9ErE5bPvX2EKrkjwZQSZsxXG7vVlJKzLdgoqyko9a6IyZnJF8SZFOWbA9KrxsCvWmzHjrWqZDRZM2/jNPjRfvd6zlmVTzVmCUSHCMGPoDzVRmJo2rK+MOBvxXpHwu8VwRX403ULsRwy48nf0D5Ax+Oa8fYhu/NdD8Nbxbf4gaP5wieP7QqESruX5uBkd+SKyxqVWhKLKoPkqKSM/Uvh/wCOrw3NmNEvTGbltpaNgFXcef5V6Npfwt8FR6Zax32j+I5LpYUWd1teGcKNxHPTOa+mfDWmxXllK90qyzLjkKY1Jxxxzim/ZdTHH/CIqcdxqSc/pXyMakHpY9x3WrPy8jaROJOoqZXp88YYUthaxTyJE1yIpGbGCuRj61pz23IUW2S28u0jczZ9BXX+GtJurt0mnVooRyAerUmi6LYWe2Vv38o/ifoPoK6CK8MZ4NclbFO1oHdQwiupTOpsbmPVrP7THYyQy+aYJgXyA6JkkDsCKsWc6pF5Ltgg/Ka5CKaOGeS6RyjSRlHwTg54zj1rZ0tpLmwdshozIQhPfpXElfQ6q1vi6nSWesXem3kF7aystzbyCSJs9CDmua/avZNf8R6R45t8CPV7BYriMNnybmHh1/EFWH1p0ct1HcC3YrIhBIz1qv40sZ77wje2yDAtyLshugI4OPfDY/KuvCVHTqq+zOGvBTh6Hl1hJthRu+MVeFyMcVl2u5YCrAgqxHIp24+tfSU52R5Eo3Zoi7qRbv3rKB6U7JrdVGRyG7b32O9TG4Mg96wImYGrcMzL1raFS5m4Fqed0Jqs85bqAD2I4IqczK6YYZqoVGTjpTdwSNKz1Vo8JfK00P8Az0X76f4itrQ76Gx8Q2OosxuLaK4jmOzqyKwJA98CuXGFid25CjmrOlyYt/LP3ccexxTcm4tMFFXufTGqfteaHApj0LwPdsAMK1zdqmfqFB/nWAf2wfEGTt8GaUB2zcyf4V8wDrS5r5b2MOx63OyNlwPeqc8Z4PfrSu75+8351G7N/ePT1qrE3N/w/rMmfs1w+WH3WPcV0sc5IzmvNFZvNB3HPrmujsppvLH72T/vo1yVqSvdHdQrO1mdS0xIPPFbOjeI/D+naUsGoX0cEyMfk2kllPIPA/ziuFaabH+tk/76NczrTM2oMWYk4HJPtSp0k3Ydeq+U9cn8c+HRcLJZTNM4UgllKKoPfJr0r4GSf25Y6pqs7Q3Nq7i3jHXoMsCD9Rivk4feFeyfAa+vrbRdSS3vLiFTcKSscpUZ2+1bSpRitDmVZtWLPx10S30bxbts4hFbTQo6IOgwMEfpXnRrtvjLd3VxfWTT3U0pEJwXkLH73vXnLySZPzt+delhJWp2OSsrzuaAPSnis0SSf89G/Ol8yT/no/511qoYcppoeanU8e9Y6yyZH7x/zqwJJOP3jfnWkankS4mmDzUijJrJ82T/AJ6P+dPSWXj94/8A30a1jU8iXEv6pIIrVIl+9I3P0FPtWMVnI56BCf0rH1OSQyxEyMTt9aSeaX7CR5r4z/eNZTraSdi4w2GDrS1T3Nn7x/Ok3N/eP5141zsP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9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W31O7j+9tce9aVtq0bf6yNkP5is1bY/WpY7f2r8+hXqx6n206dKW6N+Oazu4jE6xSowwVYAg/UGoR4e09TvsHnsG9IHwn/fByv5AVUt7VTjIrbsYdi/KzD8a9ShUdXScTy68VT+BlP7JrNv/AKuW2vU9GHlP+YyKZJqEUPF/a3Fn/tSJlP8AvsZH54rXBmU/wuPyp7TBfvqy/hmul0odHY5vay6q5Rd7W6ije1KkBeWVshveoHV196nl03S5mMiwpHI3V4TsbPrx1/Gq0lhfRc2t+JV7JcJn/wAeGDWdSlJ6r8DSE4rT8xy3k0fVsj0bmpkv42++GQ+o5FZU9xeQZF5psqj/AJ6QHzV/IfN+lQR3dpOf3Nwhb+7u5H4VzutUp7nQqMJnQblkGUkDD2qCXdWPIZMjbIyEMDlTgn2qaO9lHDHcPel9ajLcr6tJbGhCOeBipXkjiGZG/CqBvWICxrgn8agl8wSESbgwPIPWn7dJe6L2Lb94uTXTN8q/KvoOpp9tFFJBI8kwRlHyrjljWJc31vFIIxvmm7RRDc5/AdPqalgttUvObiQWEJ/gjIaUj3boPwz9adOpKbva5U6ajHR2J7u9trXAlkAZvuooLMx9Ao5NRRx6ren5UWwhP8UgDSkfToPxJrRsrGxsstGiiRh8zn5pG+p61ZO9kOwbfrya2jTS+JmcqvYpWWlWVm/2g7pZ+88zbn/A9vwxVr7Vb/3x+Rqu0DM37xmb6mpBCuPuin7Z7RQnGPVmYi1PGtRLwcHg1PFXlxR2TZat16Vr2kWQOKz7JdxFb1ogCivYwVLmZ5GKqWIXj2ioXXcK0pUBWq/l813VKNnZHJCoYt7b/wAQyD6is5ri6hbiQke/NdHeQ/Kaw7uPk8V5OJpSg7xdj08NUUlZkX9qMo/ex5/3TUVy2k3/ABdRRs3QF15H0PUfnUM6VVMPNcMsTVTs9TujQpvVaEzaSqDNjfTRjsjN5ifkeR+BqBo9ThYiS3jnX+9C+D+Kt/QmjyZFOUYr9DUxuLqMdQw/2hWftYS+KNjRQktncqrenzNkVvcmYc7PLKke+TgAe9TpZX142+/ujEh6xwtyf95zz+WPxqKXVJNwjW3Ac988VesEeYh52Le3anCUL2jqFRSSu9CS2jtbOPyrO3AB67B1Pue9SKbiRvmOxfRanIAHAp8K5Ndd5N2ucnMkr2JbaHC9OamZcCrECfLSTLxXbGnaJxOpeRTI5opW60Vka3ONvvGui6bN5OoaxawMcf8AHwjKDnp2xWhpviXRb0A299pk+emy5TJ/DINeafFvQ0vdNSTZl1Trj/PtXllro4ChtuD6jrXrUsBTqwvza/eFWUoPRaH1/ZXlvgMIX2+oOR/Wta31G1xjeV+or5B0621KzcSWt1dwMehSUr/Wun0/xR4ttAFTW7tsdpWEn/oWa6YYGdP4JL7jhnKE91+J9RLcQOPllWnAA8qQfoa+d7P4h+KoQPN+x3PqXhwf/HSK2LP4p3sQ/wBJ0hPcxTkfoR/WqdGv/Kn6My9nDoz2ydcqcisK/XDHiuCt/i9p/Se1v4PU/K4/Q1dX4qeFrgYmvQn/AF2gZf1Ga4sVhqk18LN6D5HujdmA3VFsGay4fGvhC8P7rWLHJ/6b7P8A0KtG1u9OvB/ol9HNnp5bq4/NTXh1cJUi9UerCtFokC8ilkQFaeIwfuyofrxUhhlK8Ln6GsPZS7Fua7mNLCouFOK2dNjLAYqjLbzNcKohf/vmt3Tlht4/30ig+gOT+lLCUG6j00Hiq37tWIriMrRajL1YuZoZeEV29+lMifyuVRF925/nXoex9+99DiUpcuxq20fyDimXSoo+Z1H41mS3yniS6yPQH/CoGvYB91Xc/lXXKvSUbHPHDzbuW28vP3if90UuYv8AnlJ/31/9aqDXz/wRKv1pn225/vL/AN81h7akjpVCZyHiS1FzasrDgoVFeVQwLHL/AKvdg/dFew6wyiEj2ryqddsjsv8AeOPzr2MNfU0qq8C9Dq32SNY49PRoWG2RZUB3E+/t2qLU4rfcskLBiR8+FKgE9gKiTWLqO1W1dy8SkkK3zDn61Tlvri8nHPmSHkn1rvjHqeHCnNSSNq30neXBnVQluk5JHZgDjr71GdCvLlxDamKWbALIG5TK5Ge3P86LGa9jVftF85ULtEZO4AemDxjpWomtyqiwwskKBdpIUEkYxyep4/KpdSSeh3LDtrVnMf8ACI6/cksIFjUlBl2xywyKH+HurSACS8gUltowC3J6dK7CHxE3lv514rPwwLp/EMY6fQVn3HiWZsERIXwRI5By4PUfjUuvWexccPBbnF6h8MdW3MqalYNIP4GYqf1rmtX8HeKtJBkazaVVP3raTfj8BzXqVz4hu5sTtaIVTCjK9B6e9Z1/q0bW7XEcrQv2TPeoVesnrqdH1OhJdjzPTvFHiWwk8uHWtTtyp5QXDgD6rmvevgR4i1rW9M1J9VunvjDJGsZfAKgg55A57da8+1JdNvJgmp2q3MePmmUBZE/Ef/qr0X4F6Xa6dY6qLO6+0QSTRshYfMvyng1z5jKLoNqNnp+Zz06bhUte6O6uNQWOURtbvnGeX4qI6jKfuRon61Ynt45LhWZc8Vet7OzUf6hSffmvl4qtOT96x6LnSgleJjm6uG6zN9BxT445pTwrufXrWnqN1pmmwCa7ktbSMnaGkIUE+mTWWfG/hW3bD61bZ9EDN/IVfsknapMaqTkr06Zbj068bpCQPc1y3ifxpoPhvVX0rUZZzeIFLRxRFsZGRz06Gti4+J/hK3HN5cSdv3duxrw74n6tZ+IvH8+paesvkskajzF2nIQA8VvTpUJO0ZXZK+sXvUhZeh6LF8StLuGQWun3bh84LMq04+POeNM4/wCuv/1q5DQ4dB8m3fybrzdoG1eF3ZOa2vL0X/n3uR7Yz/Wuj6vAOY6DxRdLDJOueEUn9K85nZEj3M3Tqa3vGGqI007buHf/AMdFcghk1B/MYFYAeB/er28PCyuZVNrCKkt9J8uUiz19apeJY5NkVhYhxK+44TO5sDPatK4uGiXavyqBjArltdvJIdRtJY3ZHG/aVODnaa7LXWuxw1JKKaW56N8ErG4m1lYriKOYyMIj9oj8wLnOeG716p4s0GwtrUw/ZbQrKCheK3VWRs+o6d684+CGoCLUftdySEjlRnY89jzXfeI9Q1fWdatRH4cvksklzumbYAQOJCMfhjJrWSirHk80rvUym8N6NHbECwgmIUjMjgEe/Dda8yiuo/IGVzXs+oR3S28m+GMDacHcB/WvntJmWH0olTTtY6MLVkr3ZrXGoCVGVnWIAfKM1yuq6kWjkiJyTUWq3WSTnBrn726aR+uTWkKCWprPFy2L1ldyCXhsemTxXv37PEnm6Jqbf9PCjrnHy187WIJYV9Bfs3ceHdUP/T2P/QBXm5vZYd/I1wt3M9Sl++tWY34qpO3zLT0evkYytJnqON0jI+Ika3Hg/UI3APyKQSM4O4c184+EL281nW9es71Vji059tsyJtLLuI5Pc8V9H+NW/wCKWvz1xHnj6ivmL4ZSBfGXjEGUOC4OBJu2/M/btWGISkpvsl+Z6+WScYxjfdv8jR8ELf31rfz6tKJNpPk7FAAUf1rqvgN4C1Pxz4futZv9WW3lhvnh2vb5JUAFTwR2NcV8ONWhu4tYgS8WaOGRtuNuUz2O1j39cV7d+xozf8IRrMb53LqTHk56j/61evl1Km8VUVtNPyPPzWvVjhKcr66/mdHYfCT7ME3ayrbTni3x/Wr/APwrGL/oKN/36/8Ar16HRXvfV6fY+b+t1v5j40NxJrF6zyFltkPPv7VYuLpVQhSFVeAB2rMW4W3t/KRsCs65vP8Aa4zXRThf0PWr1FFeZoy3BY/e496qXsEN1FtkjVscjPY1nNfL/epRfDHWupQPLlPUdHYxRE7C6c84kYf1qzukxzPKR7ysf61QN6vrUM1+Apq1BdjNs0RIAfmcn6sTTLm+VUxurAk1HkjPeqs14zDrWigkTzOxdvbrfmsa6mYPntSvOTnmqdzJmtDG2tzT0Ge5vdWtdNtgnnXMqwx7zgbmOBk19e/C3wbdeF/DH2G9aIX7lpJ3gYsjtk4xnGDt2joBkGvjTwJMw+IWgDP/ADEYf/QxX6CHqfrXh5qr2pvY9HCN25jNtNNne1j864Kyc5EpBbr6rxUx02VQT9pgwOpyf8KuikuP+Pd/9014ksHR1djsVaeiucp4wSRfDV+xGVEfUfUV82eB7O1tfFfiqaC5lmeZl8xGhCBcM/Q7jn8hX0V48jlj8DalNGu5tgDDoSC4HB7da8IeO306Se8tNNeGa6I89lkLbuvrgDqeleDiXyNx7r9T6bLKfPHm7P8AQ4T4MSQRy+JlRmINyMgrjB+b3rvP2bPig/g3QdXtYtNh1VZ9SYkrcmMoQOn3T61zGk6NY6A19Jp63kb3sgklWU7wCM9MDjr3ri76zu/COkXH9katI0k96JmYRgFd5A24OehAOfSvVwOIi8ROUXq7W+S1OPMsLJYaEZrRXv8AfofY2nfHS3uVBl8L3UeW2/Jcq38wK1P+Fyab30DVPzj/APiq8F8JzO1lCZm3yeYN7EAZOBngV1p257V631yZ4v8AZ9I8ku7rbnnFZF5f7f4qq3l8oDGaTB/nWFd3yyN8ua+iowuediKmpqSaidx+alGoMR1rItbPULth9lsrmcscDy4mbJ/AVu6b4N8YXzhLfw/fEHjLpsH61rUqUqa96SXqznhCpP4U2RLfM3eke5ZhXaaR8G/HF0qtNbWlorZwZZxn8hXV6Z8A9Skh3ah4gtYWyRtiiZsfnXDPNMJD7a+Wv5HRHCVn9k8Y8w5NLuJHWvoGy+BHh2DYb/Xr2Zm42oqoM+/XFbdt8L/h9p/B0s3bAZ3z3DEN+RxXDVz3Dx2u/wCvM6IZfUZ8wBcinLpepXh22en3dw3/AEyhZv5CvrnTtB8O6fhtP0XSYRuK5S2UsDjI5/Pv2rREu2Dy/wByoJyBsA49Md64p8SW+CH3s6Y5UnvI+UPAfgXxg3jXRr99BuobW2v4XmkmxGEUMCc5OelfdCsrjejBlPQjkGvNp4NIkLSX9rCFLZOAxDdgSO55Nedal4Y+GVu089u9xpc6SY/0C7miOSeM7GG36kYrkqZt7eV6n4HUsscFan+J9ICkuP8Aj3k/3TXimneHbWG13af8SPGFo6ttKHVDciNvQiQNj8cV0ek6H4yyufiZd3tm/wArrPp0AcqRztdQMH3wan67SkmkZyws4NXNPx9dQx+A9SMvlIAowTkH7614pd3kMlsmJARgZBHft1r3m58J6LeaQNNk89YxtwUmbdkd8nOT/OuM1X4QxkM1hqIPOQk6Y/Vev5V4eIo1ajUrHu5djcPRi4Sdru55hrDsGiKoHUjnntXnvxbCpCpjAVcQnA/66V7DrXgDxVYneunGdV6tbEOCPpwf0ryD4vQXUFnIt3BNFIgiG2VCrf6z3Aq8tjKOJimjpzOtTq4SThJM7jwu/wDoyf8AXb/CuwMnNcR4bYLbJz/y1H9K60yDNe2eGTQfDnwZezxSafaLeNKp8sS3DADA6lcV1Ok+DdCsoh9l0PRorgdYxAA/4FuD+dbNrbW0g2RxTQxld0aRpszjvk9frxisjW7WS6uRHa3TpJtzI5vAqr9c5J78DFeVLGYhrWTfzOmFCm37qS+RotfW1rdySi9s4LS3zGyRW4Ys3YZXnPtS2ut6XcbGtbmSWdiHeLgmMA9DjIU/WubsdF1qGWdBqhW2uAYozHEPMlOM5MhGc8EgY/On6J4VWwu8zX1xewSvzLIEwhPXLABs9q53VnI6PY00ndnZtf2Fw3lwTtMWO5pAcZP+QPy61HdyGMFY9ssucnB5BPf1z3rnZ75dHmeKN2EfBXzVYqV68HH8qzy+tXWotNDqEkdu53KnmNsK+nzDArZUpzV3oYezin7p0WoalY26wR6jMtoG+WJnByT7ds0yWO2mvpRJI8+BsKrtIXPY984NUxpcVxEGYzLtcMFlPmAN2x7VoDSUsWRoEh3E4cFypJ9cY/zmh4d23HdLS5ma5rtrpsrnyZXuyOPP3qXGOdjbSpbHuaqjxta/ZoWsbKOfDKWDTgsy4JkKqMksCPu45zWxNBHcyiPUbGO6jY/LHNJlQe52kc1bt/DemRMjW+mRxBSTtT5VORjkfjWElGLtO9zROCWqMG38YWdxqq6ffWgtbaeMSwSPgbUweZB/AenH61bh0LS9S1KPWLPUAxgBWB7b7qn/AHu/8q3LXRbS1k8yG3t439SCx/UmreJFOTdDH5VlKST90fOvss5tvBelS3KXU7Xt1On8c07Ocdx9K6fTrWOyjVIEWNQMAM56fSkEbN/FJJ9ORUU1xFbyKkkRUt0LZwfxHApKUr3M5tyVrmql1z80rf8AABTZNR0/7QIJpgsxxhGkwxHrisK/S4nkSazv4o3jU4hD/K+fXHfjiqVzNKkavcOkpjBbfnBUdwwI/MV0wndasw9hG52iF3TdbyDH1r5q/ai0mxutPudSh164a7VkQWMkcsgZt4yEJ6DqcCvY4r57V7dJbhrU3cbeSvJDAHp0OOuRx3qykbzgGfDxfxbyJEYeh4wPxraM5U5qUehPsFytN7niXhnwvrMmkQXlvPa3cUhDoY96ZHfhgPSt86bq+f8AkHz/AKf416xpWn6bp8YtrGG28udmlaKEfu1Pcr129unGTVs6Tak5/s+Xn/bH+NP6ziL6Wf8AXkVekt7r+vM5Sw09ozFkLdCJfLQLMm1AOwUsASe5NOuUjlvAktvNHICoaJFH+qJAY/Lx6D2BP1pbi6jhNzFeOShmEcavGJnRCwVdo7ZJ6t6ip47qzEcdrpVvPcJb3KG6XaS0qEMAQf4lDYPp8prmc0dXM3rYtXrXF2n2eJfJZIzJaRKNofHBwehYA8D3B5qa5Fij2l1a3A3NMqvEy5JHfIPIKgZ/Co5f7Qvb9FUrFNEOq4ItlYfq5HTsB+te982zGpFpvOltYUaK4Kguu/IKk98AZz6EVPMuiMkulzI1BrybTnmlup7fTEkyEiUYVc4wCeT9K57VLm4WORlF9DbrjaJWKk5/AZzgmvQLq1s7VovtA+2W9xIkbSg7HyTwTt4ZScdgfrVjWtPtb6cTbYi2UzG6bkbYSV6YIIyfz6GumGJjDdCvfocTBJ5ejjUbe3kjhih8yVEIHOcEdMk9/oa0IL9te06O8sYJYgu4tCThzjglcdQPUc1vFb6TU0k+yWv2WVGW4VZNyk/wtgqOeo+lWtPsLaGONLeGKNYcqhHJX15pPGLohtaamTp2nXlncLHLbSyxO25JS4Zomx3OTkZ9Py710DfaNoDNn8aJIpP+e3H0pBDHj55nbPpXJUnOb1FdDJFiiXzLi4VF9ScD86JEsZIGRkWaNhyM5yKfJDZlSssfmIRghjkH8Kyiul2Nx5Nn9mV/vfZpWIGP9k9v1FJRXkO7fcbPIbWRbeFZChHypMHA/wCAuOPwOadIyhGWSdwxGDDKu8H8RnH4/lT5buxuEMVwrW4bgkthR+IJFZtvqC2rlLWSe6tg5RxIm8RHtkDnaexGOvQ1aimO76E+n3O9WWNYWjTAOULKv1yTt+oOD69qs6jp9/LDugjgc7SAVm4x+P8A9f6VO/2qeFXSwng3AFZbbt+YAI/CqtlZ3duZGka4GOgCkbh9QCV+hz9a0t/Wxnzf1uZmkaMxuhJHHALqBSBHKcce3Jx3BAx1z6VbvbeNw6zS3OmylT5gwXVl+o4I/WpZP7OuLlHN1cwThuN5Hze2R1/Or1za3F3a+WJo517E9R+Izk/jU813qy3Jmfpy+RP5FndYfH8K5DcDA/HDE+49q1zqOvA4GlIQO/n4z+lZdoxtVC6rZtFKrfJcQPhsY4JxweM/55q59qm/g1ePb23QZOPc96q/mRJcz2uVk0uGSF2uZEQlWESR/djYgjd6sw9T07etUdJeVr+yxYPA9jbG3uSwwkn3dm09xwT7Zx610ZVfKJ2jOAOntTB2rllJx0NYu61MS8vrvTL+9ZYCYLrEyTH/AFcLABWD46AYBHr0qzol1plwhhs9StruRyWk2yqzOx6kj/PFaWASVIBBGCPWvm1ybT4ip9lJg26kAvlfLgb+gxVU4+0vd7GsIKSdj0K2fWrfxcHsbxNQ8OpcNcvFvGbVVBJBX7y4PTsanm8ReINe8FalcaVuR3uztlf90EtiOSpPQDHLe5rgvAUkg+KVsokba97IjjPDKS2QfUe1dv4gkk/szxYm9tqWjKozwBvHA9q7nRipcvoXJakWjeJp5/AVxpOnatFaPpkaC51JwcFGY5CdyegB71t/CW6lniewgini0+FTJ592/wC/uJGPLbM5Vfzrn/BCJD8HdRuIUWOYyMTIgwxIxg5HPFSfB1mOg61cFiZvNA8zPzY29M9azqRSjJ9iWt0j1swx4+a4BHfmkMdvtz5ua8v8D317d+Lr6K6vLieOOHKJJIWCnPUA9K7mdVa1lVlDAqQQRnPFcUpJO1jP2T/mLtzcaXaBmuLyJMclS2Tj6daoie31iD/iV2Ed9CDzNI21B9MZP6VzvhdmHieO3DEQhjiMH5fy6Vh2sstp8TJ4bWR7eL7YV2RMVXGemBXbhsNGqpPaxjVk6dup25uJ9PiR7hcwkgeW4DED1WQcMP8Ae5961EvdKMPmyWwiQjG+RQVPtuHBrg55pv8AhJNUtfNf7OLhyItx2A5POOlbXg1Ed7hnVWIzgkZxzW8sOowck9U/zIT5mrl2W8gt5mOl3zyAnJiQ5I+mQQfxH4ir2mapNdbvNVE2nB839yfwzkH65rSs0X7OjbVztPOKb4hVR4cvGAAIt3IIHfFcqjeTTZTktkipqlw3mxWq2cc8kik84kO3tgA9D6kgcd+lNstNnhdpGmiiRhjyivmbfcEbcH2HFY8UcY1q9jCLsBChccABRgY9qmltrfax+zxZ2/3BRKXLoi407rc1L6eKzh/faiWPaM7mZ/YANz+VZ+y5b5v7DhGefm1BgfxFcros0w1+CMSyBPtIG0Mcd6z9cuLhdavlWeUAXMgADnj5jTUp3tcpUYo/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10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Lk0nT3J2oUP8AssRTBoag5guXU+/P8qr6VovxEh1y1sNa8L6haRSvtacQkheCc5yRXR3ek6pZnMkUpX/bgYE/lmvDlFo9VSTMkWerWwzFceYPQNz+RpV1K8hbbcwKT/tLg1fjmnX5WjkGOoHOPqDyPyqzFPHMNjqjjuv/ANY1mykilBqlvx5luyn1U1Of7Eujuljj3n+Jkw3/AH0OafLpdnNzDmF/bp+R/wAapXOm3NsCzJuQfxr0/H0pXY7F4abZsM2l9NF6BZdwH4HNRSWuowZMV3FKP9pSpP4j/CstkYcimma4j+7M4/Gp5wsSXV5qUL7Psysx6v5uR+vP6VYsoBJia/m8zvhuEH4d/wAaxbvUbtdwLhvqtPsnlmIMjFjQ2ugI6+LVIoxttk3t/ePAp6yXF0QZpCR/dHSqGm2+dvFW9T1vQNAh8zV9UtrTjIRn+c/RRzWfvSdkN2W5r2dtwPlrWtLTgcV43r3xy0u1VovD2lS3snQTXJ8uP6hR8x/SvOPEvxM8Za8GjudXktbdv+WFp+6XHoSOT+dd1HKq9XfReZzzxUI7an0z4h8X+E/DasNW1q1ilX/lijb5f++VyfzrzTxL8e7dd0PhvRWkPQXF620fgi8/ma8CySSxOSeSTT1PFe7hMjoRd5+9+RxVMZN7aHV+J/HnivxFuXUtYm8hv+WEP7uP8h1/GubGNvGc1EDTs4r6CnSp0o8sI2RxuUpO7Y/PrRu9hTM8UmTUOTvoUfdOp6Xrmnom+6Zg4+VUlJOPpWQ02pc7XkOOuTW3rer3mqXH29bUQQzgSJDJJ+8VfrjGPoaq2C3N9L5J8u3hT5tzSq2M9cAHrXwapycrJHruoktTIae9ZtpiEhxnHl8kVnavBCtv59zp6KdwHyna1eo2VvFZwGOxh2krl53GXb/CuC8aAfYn4/5aD+tXOEYx3M41G2Urbw5eTQNNZt5saoGZW6qDWzpfhuS6QCEssneNv6V0ngK0luNLmZU+UwgbjwKtaTd/YdSVSokVXKuvrj0rCUXfQ2jU01PP/EHga8hBkS3MLnpx8jn09jXC3lnJBK8UsbRyIcMrDBBr1/4yfHDTPBeujRV0t9VkNokxt9iomHBwHkJJzx0Vfxr5a+IvxR8SeK74zeXaaTCqlVSzQhtvYM5yTj1rf6hOWzM/rK6o6DxBd2dgS13cxQjH8TYJ/CuduPiHptiuzT7SS9k7Mx2Jn+Zrzu5aSaRpJXeRzyWYkk/jUAWu6lltP7buYyxUumh1GtfELxRqKNGt99hhOR5dqNhx/vdf1rkZneWUySO0jseWY5J/GpHXJwOaRoyvUEfWvUp0YU1aCsc8pt7sYv60760Be9JXVAybFFPB4xUdP4rupKyM5bkgzg0Z7ZpI5CgbAB3DHIzj6UiH5xwD7GtZNWJQ9j8xAbcOxoppPzHpnPal5qGrsaeh9beBPHWs3PnWEEMdxa5wjSQAlRjBTI7HJ/PPtXVQW3leIreMKEALqQOnWsXw0jxSxAQqF3EYAwK2pmX+1Fl8zCxK7SkZOzAzzXxtfCTp2aPQjWUzoZPG3hNfEA8Kx6pEdZaMstvj7wA5wemfauR8ZK39nSSMMfvBXhvhL7P/AML7s9Q1RnlRbr/WJME8vI++ScZAySV7ivojWPE/gUXBtYPEWmX9xFJkws6AMB3BOR+tZKkpRdmaXcWdl4Ik8jwnFIrKGMQxn6c1hRJ5k7XCSI6GRmGw7sg/Suu8L6c+pafHdrHC8DD92S+8EfyrkdNt7pdavtKjuXhh88thMDGWAP8AOrk4u2mwoq3U+av2j/k+KlwWMp32EBHmnJx81eWXOCa9m/bHtI7D4xpDD93+yYOvflxmvFWyxNelQV4o5pPUiMLNkqQuOST6VWZdzlY+R3OKsXLH7mTjvz3rZ8L6Q15LFGytiYMzHH3UHf8Az7V6uDwssTVVGmtWcmJxEcPTdSb0RiQ25bBThe7HgfnViCJtuGTcTgdc1ua9apCfLhQRRLwqj096x7SWSGbCsCCRkGvo62UrBzVOT1OCni/rEOeJFrWkyWsQuEjkCEAsCv3Qeh+hrG9a9q0XS7fWbJ4btiEnQNHgZJ6Ky/qCPpXk3iXSbnQ9cu9LulKy28pRvwPWvOxmFVKXMv6/4czwGYxrTlQk/eWvy/4BnqaUGm9KWohsemxx+7nnrjNAPNIPSpzNGbFbcW6BxIXM3O4jHT6U5Rb2BJa3Yzvx0paQdOeadgehrVUZMm6P0KFx4MTQp9VhtNXFrbbnkmFoSiADJyR0ArzmXU9K1O71S+tWmn0q6aOWF06sgjAOB/vKawfiL8VJ7fxldeEri6GkafcxT/bLW3gLpKZYAESTIVlbI+YgYGe9eQ2fieaFYtNj/wBHtowY4UR2HloSTgc89TXymY1nZ0ztwlHXmTOO8bam8d+8cEhZjK7Fi2T9445rmheXkjbvMYmul8daTHJq6zaWC1vKCw+v8XX3o8M+HpWaOS6Xarnaqlck+/NccZRpw1OtUqlWdj63/YT8Yajq3hXUfDd/MssenFZLXcfnRWJ3L7qDgj0zXoGn8+Nb5e/mH/0IV4z+yTY6lpPjWWPSY4po5ogt0zwkARbgWbcDgEbRgd8/jXfaY2sJ+0Rqcb/aP7KazYoP+WW/fH+v3qya5m2noKUXTlytHkP7bi4+Mts3Tdo8P/ob14Uu0by3UDivQP2hdZ1HWPiVPPqd41zPDE1vyoXYElddoA7cV5vJJwRk9a9lQdJ8rOFPmVySCF7idIY1LOxAAAzk19a634BtfC/gC0WK1QXUkEcZcqC4G0FufcivBvgr4cttc8SacZLoK/22P91w24LyQR2B7HnpX2/8VtPhm0OKLYMInH4V9FlrlgKlGT/5ea/JbfifDcU1Fi6VRQb/AHNm13cnb8EmfD/iyyaKRsLtrkPszNL3+uOK9v8AF2jI1w4WME54zwK5uLw1P9pH7hNpPsa+8x9GGKcal9zky7NFSoJSO0+AHhqTWLTm4nJtpkJjBwwU9cf7PrXF/ti+Hf7E+Ikd4kXlpfWySHjuBj+gr6U/Zq0aOytbiRodjMMg4wfTFef/ALf2nwtYaLf7E8wBkJxzjOa+EzXE/wC2Sox2SO7KsPeSx7erly/J6fnY+OC9HmVr6FpOo38Ekmm6abxjmMljjYeuQcjBqrrWm6zpkscer2jxFs7HOMNjryOteRHFtT5T7X2T5eaxVaTcQASQOmacGI57VWzTw7Y29utehGtK5i4loMMe9LuHrUKt0qTcP7tdsZtoho9h+Kui6lffFzVNWvCQ11Et0XD7lLsNuAcDGMH8q5d9Nure+Zo1E6YDI6HODz8p9DXYeP7rXbG4ZdcSeG+WMbIbhgzKh5GdpI5zXF6XeZjnmibiV8dfujuPzJr8/wAZUd3Uf/APosqwvt6saKdlvfqW7t5Vk+WO3LEAMwyXHcj065p8V/5LR/akIBICttOM/wAh+dV3kCD3NNS7kXKg8V5ftZN3Z9v/AGbh1HljofYf7JlibPwXe3dxJbG4vJ1kxG24rHt+UE/XdWt4zvIfDY1jxN5DXElqjssKsQZTxtUfU4FfMPw9+IOv+HLWbT9JVpzcSBkjV2DGToANpGckit+7+NWvR2i6XqNq15qH2gO8jBZAHB/1eBjPIHNduFnCc3zrTT/gnx+ZZfVw1SVnft+h5T8XdcbxD4lh1iTSo9LluYpHkgRg3LTO2SQBn72PwriXavR/jtAsNz4Wmls0s7+50X7RexLGY8StPIeVJ4OCOnFean0r2lVVb3o7M8L2bp+6zr/hJ4mi8N+ONKvbiMvAlyu/5sYyev4Hmvt34ueLbVdGtZI2U+Yv64Br87X3I2R9civadV8bX+t+D4YLi4ZiIUkiXPygqNrD69a+ryGisZVjGs/4e3o/+D+Z8VxRhaza9j8NSyl/267r83fyL/ifxaJLhtsw5JyM1jab4i8y6QA5+b+Fetedatqcr53MMn1FWfBmna9rV+sWj2dzcMrDcyHCJ7sx4FfRY3N6VGryp2SKw2RXo2tdn3h+z1dRzaVI5lLMFAIP8J+lecftuWOoeIrrRdD0vazxxtPOzOEjiQH77sThV9zVv4XL4o8M+H4tMt1jSeYl3nYckD+6G6geuK8W+PXjqzg8aXNttudZukkT7fHdSj7HcSRg7NyLywQseMgHuK+Jxkvb4udemvdez2PQwGCeHoQwtWSU0+blTu7X69uhn+D5NH8FWVtHefbLp7zMjSRKJI4VYlYnHQgPsdh32getc58Q77T9d1y2tYjLJBGrSmWLliCOig8dq7K31XxZrfhKwvrPRLK6/tJJriRjAFCCExwZjGflALBQB6n3qpp9vd2mn6hFrOmxW95ZX+i6SItmSio5k2565IwWrzpU5c1z6ZYj93yHm3jrwfqPhPV59OuZoL37MY0nntstHHKyB/KJI+8AcH3B9K50Nxt7V7L4hSz1DT9UlluLaC6S7ls9aaM5SRZJXMF4PUrIWjY+mexrxuRPLdo2xuVipweK9bBJ1NJbo5KjtqiRKfxXUeE/CKaxosV69xLG8l0Y/lXIWMKSx+ucAV1I+G+i4/5COpD2KJV1c4weGk6c5aryZtTwFerHmitDV/aA1CWTx/LGymISwxmH5BtZcYPJ9DmuL0TRtZNlJJHZSXESynMkK7lOea3v2kr8XXil1tTuitNsScc9Of1Nef6X4z8R+H43h0u7eKFmBYSRhlY47ZFfFU6c6tCKe569HF/VMS6kfM6K9+0Rvskt5lYdmQiqaTN5pVlZT7jHFWIvjJryxKLnS9OuZAMFyGUn8BWXc+NLnxLqiNfW9talEIXys88981i8LUindHvYfPY1qsYtWudDpryCRfJfbJ1Rs4wc8HNeteBvCWmPGusQXP8AaieexglAwgKsRn/aOR16V4vp8+8ny0eUEHO0cYHv0r3b9m/xLZ/8KotbPyoGnsrmWFt7YPJ3L+hrhxMKkKLku6/U1zPE06lSEIyT0f6Hm/7SUY/4TTT2F3Pcs2nguZUKlTvbjknP515Y64r3343eGtR8VarDrGnzWokgtxD9mwRuG4nIbpnnofzrw7WLG802Y2+oWsttL/ddcfl6172USjVoqMWrrofJYyDjNtrRma+4E4NaGm6pcRW4h3kqmSAT27isyeRScr+XpUAkKkEHBr3aNaphavNB7Hn1aUKsbSRo32LhzJGwIPY9Qa9W1Dxnpdp4Z0zw34XubmEwBBeXkI8rzMDlExycnq/fntzXo/7N+teDtF8D6bNq3grT725nDtLfCJWnb52A5bpjA4BAr6D8OeJPBOoTM9pJpu458u3mt1hkBPbceCKdTNcPUr88oczT6vqHsK0KThF2T/I+S9D8fXOjx32vXE4HkoY7dN24u+PlUMevOST6ZrwvU5rvUtSkup9809zIXJxksxP+Nfqfc6X4f1Czxqfh6weIkALJaxyq2R2wDx715b8S/h18O9LutN1nR/Cml2uoGZ/Lnt49irgc/IPlzz1x2qsdnMasXOcGrLSx5uW5PDC1ZSi7uX5L+tT54+EVpqGk+HdMS+jmWeW5WyRGZt0MctwkjADoF2QvuHHLCs3XtfuL3ztelcFryXUPEjIGGN8DGC3BBznbyffNfTXw08NXXh++v7u+08vFeKrwbot2FBPPTjOa7bWvhn4E8V6U/wDanhuxV7m2aFpLdfJdY2OSAVx35x615kcZOpBcyseu6MYydmfBk2nyv4sbGw6fb2kcUxkclJCOegwCSfmIPck1xfjKe1uvEE01mVKkKGK9Cw4OP0rufjV4b8X+HNfvdLuNH1G20q3kMcMy2rrFMg4DbsYORz1pnwp8NtZXTa5rVmYkCD7L5wA69Wwfbpn1r18PCOFpvF1n0skuv/B/Izr1YuPsorruXPDjNY+GbO0LFAIg5HQktyT+taC3k+0Y3Yxxya3fEN1YyaHc3EkMaQIhYPkHB7YI4ryceJLsDjaB2HPFeJhckxeaSnVpLr1fc74ZrSpQUZaWO9/aA8G29hpd3r+iS3V1a7x56yKcwgnGQ2ORmvAWl8zOWJ46GvrHxnfarrvhzUNIu7O2uIrm2ZUZPlAYglW9OuOtfJcalZdp6jg1y4aE4xtMWJ5ea8QP3afYzG3vYZ+yOCfcZ5prUw10tHMmfQugrax2WY4EVXA3FRyR9axfhjoMv9p+INIkvJIJbJ0mtwqFmcknDLzgHaByeOan+G+qR3nh+3kO0MF8uRfdeM/yNd78OtHtbrx9qiXgIsdR0qOEsrhW81ZQQAeucA14kayoOant/kz36sI1FCcf6ucF4uup4NUGl6hLqRlhXhLlypk7hsA8/rXN387XjvM6idpMiQAb8jOcEdR+gr631z4f+FNaSAXcNxG0EaxxBLgbVC9OCDXl/jP4Y3FnNc3WiwtqUED4ZQoMqDGc4HUfhRRzGjKySsznqUZ+qPBLnw5cXCmS0MKJkkKdykfhg/zrBvrC8sjtuYWT0bsfxr1eT77IY3DqcFcYI9sdqzLlWmEitbExhip3YPSvWp5lVv7+qOGWGg/h0O++Fw2/D/Rx/wBMW/8AQ2rudI0S91WzmmsU8+SJwDCPvEEE5Hr0ry/wm8umeC4biywn+kv+6PK49Pb8K6DQvGkCzL5skthOOjqx2/mOlcElzTcraXZslaKR6DpOveKvDcm21vb60C9YpMlPxVuK6NfiMdUlt/8AhJdKS8WEMFa3kaI84ySucE8Csa18cSXelC01K0tdUhcljKwG7pxgjgYz1rnFxu46Ue1dJrkkT7NT+JHtvhvxlooi+z2WuSQyFTtOpAnyyW+6MdRiuv0DXLyW3mbUJNKm248prCZpC3uVIyO3TNfNMYyea07Msn3WZfocVqsf3iT9Vvsz1b40eLbzT/Atx/Zq273d1ILSN5FyItwO5sHuAD+JFfKz2UMMnlXkty8zHiWabbk+gxlR9OK6nxZq0+oX32OIJLDbNgNNll39yFzz6ZqOHT7C40uVrrylkYbWaNO30PFU6vNZnnVviaRwOr+F9UuPB3iHVLGbFhZvB50L53O7yBSqgZ+YHa30zzXDx+GPELorpot+ysAQRC3Ir32K8g0CwFnp7MsMmHbJzv44JPc1mHXXz/rpK+lyniieW4f2MKSlre7foc1TDKo07nVeLNBt7PTr7WMOkNlaPKFlkMrYRS2Pm6dMDFfHfhrTzrPiKy07zPLN3cJHvxnbuOM474r7O8RypdaNe2jxqYbq2eJmTk7XUjP618o/CyyuYvijplr5W6S1vf3o/u7Mgk/jXxuXYmpKlPneq2PosZSXtI2W5y+pwNY6hdWTAF4JniY4xkqSP6VTbPrXZfGWxex+JerowUedKLgYIIw4B/nmuQ9sV61OpzwUu6PPnHlk4ntHhbTYNO8P6XeWcAiS6tFlm5PzP0Lc13/gY5162vY0LTQqQpLYGCRnI715DFqLX/w00xUZ3a0Z7Vo9+FVgd6swHXhuO3BrvPhNdXwgtNSumkcMpRcgDJPB/p1rw8XQn7Kbbu9f+AevhqylaFux7/Brkcy+WJhE4PIEXQ/n0/CtOw1C+ZgZbQ7gBsniUIWH4/y/nXJxa8kMaxyl94VQQGbJ+mKsw6tMD5ltfG2jB5SSXPP05/x968lK60R0tB8QPA+ieJ0a6uI7uDU8fJcRqOuf4scH8e1eJ+NfAWqeGC015Z3slqxyt3Bl0YdifT8a97l1h5YlX7Xbyl8DBTqf8+1WdMumkjltza3csMgIf94AjfgRz+NdNDE1KS1d0YzoxkfP+irv8Ew4LFftL4LDBI+lYl3a/vDgcV6b4+sLLT5ja2EAgh37vLEm8KSMnnAripYQwJxXvYR865u5wVfd0Kmi3F1YOPs8zICeV7H8K1tV+IenaBf2lrrcEsaXCbvtEQ3Kp916/lmqFrFuuFX3rzv44LJJ4ksoUBIFt07DLGvQq4enOPvLU5VVlF6M+h9C1TTtXs0vNMvIbuBujxtkZ9D6Gt217V5Z8CNMRPh7bGQDzHnlbKnnrjr+Fek20E6Y2XD49G5/nXgVIqM3HselTfNFM861WSbR/EN7DdhuWLRkjgqTkEfnUMetmO5O1i0TjDA+teq3OlRarbiDUILe5Ttvj5H0IOR+Fcd4n+F2pxq11oK/aYsZaBnw4/3c/e/nXTCXMjz62Gs7o5l70lPssj7k52MT29KhHl4+8PzrDmaaGV7edXjkjO1kcYKn0NJ54/v1ZgonqNzq2m6QhtUvEuJEY5MStIQfZug/U14Z4gn1KXWNTWy0kWEl07/v/LJ8xScYDAHBI5OTXcyteRKJLn7Q0RPO0qyKPfpxUc8l3FMiacgd25HlqDx+B5rjw3uSvvc9qs3NWvY8U8SW95b3MEd8LnzfIUDzs52jIG0nqKyVY12Xxfu7668Xbb+Z5Ghto0QN/CuM4x25Jrjk6mvapvmimeTNWk0dT4O1Szs9F1e3v5NiyrHJbgDJMqHkfirEV658C3j1LQJryRJEt7a5KrGXUZJAPftzXz4BuOa9Y+CC3FrqdrcMsy2KK7XEik7QCOPbOcY71yY2n+6budWDm1M+hLO4UMTZ6bGrrx8wPy/Vsn8uvtU11eXMSsz3EKnGdsUWW+nNYV1rUFvZ+aypa2g6m4fJ/wC+RhR+Rrjr7x18kkFnetcxRuZGCxCMct8ueMkDjjGO9eDChKrL3Ueo5KK1PR2vrpbN57u4hhiUbzLIcEL3wPT34zUV/wCIrWfT3az1gSSGL92F4XOOCAeQPevPY9Tn1KFprsXFz5w/ebImZXPbBxgYGM8delVGv4YoksdRhlmt1I8qV4THJF6cj09Rz7V0xwtt90Q5nSeINQfUoRdyzpM0rlgy9MdgPoOPwrnbudYYHkbkKpOM9fasbV2vbeBbKyvGaBlDxOrAHbnkknpjpnjtXKahHGGMl1NNfyscABz5Sk9smvUw01BI4a0W2dIvi3TrOVZJIZ2JHCptbn0JBrlvFupXHiLUVuYrWO0iCrGGkbex568fWqAspreOZpGXYykhEbcFqSCSEo0cju2eRjqVPQg967HWbVkcvs7Hu/wjtfs3gHTI/M8wlXYtjGcu1dzbrmuW+HibfB2l8s2YAcsOTkk811lr2rw6jvNnpQVoo1NOXDCuksV4FYFgMkV0dgBgV1UDGofM/wAf9RWH4rXkKrG6x28IdOhyVzn681yA1jTcf8ebfn/9etn9oSCzl+J+s3l3PIiiWKJSi52YiUZ/Q156beXP7vUkZP4Tkcj8RX6Jhcfw/iKFOGPwzU4JLmg7c1urWmv3nhVcPiVNypy0fc9ci+FeoadJ5+m6/Y6oiHhGlZA31HINeoatpemnRrea2a10uZYVV4URQm7HIAHJ5zXlnxAu7qK/khjupkjBGEWQgD8K7iwke48F6bNO7SyHILudzEY9TX5bJVHUhzS3PrYxjFOyPk/xtfHUvFmqXnmCQSXLhWHRlBwD+QFP1XRJNP8ADGi6jNHtbUjNIjZ6opCj+tYkn3z9a7/4gc/DjwAe/wBiuRn284177fLyr+tjwV73M3/WpxVpCZ7mK3TlpHCjAzyTX0Np7RwQw2c9vqItY41EaCArux0wvbp1NeN/ChQ3xF0EEAj7WvB+hr6VlZjrgjLEocZXPH5Vw46q4tKx24KF02cdqV1Zao8cF1o22KIZjiMruze+yPv9TVaz0uZbjcui2FhARy12RF9Cqg5z9a7rxezW3hu8lt2MMgiJDRnaQfqK+dJp5riaR7iaSVtx+Z2LH9a4sLJ1bqOn4nVVXJq9T1u1muXnm0y11PmLawaK4AjCEchffOeB+NRa2ht7GWRWlmkGAF3k7mPTOTXmWhKv2kttGQRg46V2/iX5IbKRPldpTuYcE9OtbOk1UWooz5olrWbAafpVjBcyZv7iTG/P3SecD2HHHSsJUeZZYdQ09ZpYWwXgOx89iB34rX8fk/29ooycbx/MVfuVX+3lGBg23Ix1+ep9q1GLfXX8QcU2zzvVtluS0M0hx1huYNp/A4qhb/Z72Ntu+GVMkJgnH0Ir0y5VZEnR1DKG4BGQOK4uKKKO/u/LjROR91QK66VRSi9NjmqQsz3XwOGTwppKNwws4s59dorprc1zvhv/AJA9j/17p/6CK6C37V5zfvM6YrQ3tM6iuksRwK5rS+q109h90V2UDnqnyD8X1n/4WV4hnOowFXvZF+zyxlxtBxzjp09jXH/Y9LPJRQe+2d8fh8le+6/bW8mo6lI9vEz/AGmU7igJzvNTm0tQcC2hA/65iqljHe1h+wVkz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11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lNNNONMNczN0Naq8tTtVaU0hmt4cb9zKv+2D+lao+6PpWL4Zb551/wB0/wA62h0rpp/CjGfxMSkpaaaoSA1FJ0qQ1xGsXkeheJJ547i5uZ5oZZ54GJ2CMINmOw+YYyP71OFNzbS3CVRQs2XNf0NJt01mAknUp2b6ehrg9TiZJGjkVlYcEEciu/sdchuHhs73y7XUpN4NtuzyvXB7jBBpdW0a11iH5vkmx8kqj+fqK8/FYXqtGehhsSuux5BdK8UnmJww6VcsxHqieUxCsB843YxVvxJo95pcxhuosZ+44+649Qa5uIMt0w9q8lO0rM9N6xujohaaRbHMjROw9fnP60+TVLVP9VC8h7FjgVl2ltNcyCOFCzd/QfWtNrbT9NTffSGaX/nmo/z+tbOrZdkZKnd92MGo6hcHbawhf9xc4/GkfTtUuP8AXTY9QWz+gqjf+JrlF22drFaxjo0mM/l0rB1LXL7Eb3WqS+XICyrH/EM47Vk8THvc3jhZvyOp/sNVGZbrH0UD+Zo/smy/5/f/AB5a4GbVbY5LR3Uh9TUf9oWv/PrP+dR9aj2NfqUu59Pk1GTSFqYzV7h84Dmq0xqR2qtO9IaNHww/+myr6x5/Uf410I6VyvhqQf2ttz96M1yXxA8Ra1ofjG4Wx1CWOJkjfy2+ZOR6H+lell+FlinyRep52YYuOEj7Sa02PVjTTXlGm/FS+jIXUtPhuF7vE2xvy5FdTpnxC8N32FkuJLNz2nTA/MZFdFbLcTS3j92pjQzPDVvhl9+h1bGuA8aWWr3DXNmtrPLAGluUuw2dsZjw0Xrnd0/Cu2tby1vI/MtLmGdPWNw38qWRq5IVHSlex3SpqrG1zzPTJ4G1CY2spmtobm1jtJC24lDLyAT1wWYV2kV00V/Z2ytGBIhJDdT9D6+1R32j6dNc2tx9nCSWpZoRGdq5PqBweefrzSCGQahBdN5oEQK/uiCGU9mB9OuRWeIqRqGuHpypqzNy/sLTUrFrW8hWWJux6g+oPY15R4i8GXmnasotm861lOFkPVP94f1r12JvkrC8Tv8Auq8qvCLV+p6FCUk3Hocd9ij0+wIVhDEozJI3BPqSa8y8T+LYZI5o9CVZmQ4aZx191Hf612fxN0fVdU8NltNlURq5lu4ckGbA4OenGOnevGfJki2XEfpyPUV4GIUubmm/Q9/CpWskWFumvUE0sjSs3Xceh+lTtt+ymTzI1ycbN3zdOuPSq2mqvnlmhYRO2cDpmtfRbURau8LwqrTxnYZF+6eoPPtXNPFRiro7VQZnrum+WFHlJ7RoWP6VaGmamRn+zL7/AMB2/wAK7bRbaLb+81hIwBwEH+FU3uvEIchbO3YZ4P8AaOM/+OVy/X29kX7E9xLVGzc00txTGavu7nwtgdqqzt1p8j81R1C6ht4HnuJo4okGWd2AUD3JpXHYu+HZNuuRe4YfpXF/Gz934pST+/bJ+hIrR8OeK/Dtx4gtUt9csJG8zBAmA/nVH47j/icafIMYa1I/JjX0HDz/ANpS9T5/iNf7I36Hn3mjNSRyj1qiW+b8KPMxX2s4o+GpVGibVtfj0G0a/Mk6mMFv3DYfgEnHI7Cp9C+OgUIv9uFh/cvoT/6F/wDXrhPiDKz6dMo6CCU/+Q2ryKKWvl82r+yrcnKmrdUfY5LQVeg5qTTv0Z9p6N8XtNvUzc2quP4pLOYSAfVTyPzrrdE8ZeHNSkVLfU4kkP8ABNmNv1r5D+ET7YNTb3jH866zTZpL7xpouipPLALu5IkeLG7YFJIGQfauKWCo1qHtUrf15noLGVqWI9i3f+vI+vYZFaMMrBgehByDXDfEbV7qy1LSrS2hSUXU5WYk42IB1+uSP1ri7ldZ8J6jYRW+tXUltdLIdskYR1KgEdOD17in6ze3l/qWh6hdJNPCLeYzzAfKGVywz+CY/Gvnsdh5UY33PocBUjVqWZ0F3qEN1o2rWsMhWS3UxyblIClkyPrwa8YmtfKkS1jnWXbhS+MCupk8W6X/AGbqGnLJJNd37kK6kEY24yTnpkMOPSuQheNLlrs/6uOVVYA/eJOAPxr5jGqVtUfSYRRTdmYj6lPb3MlsJAgB+ZGB4+nHSrtr4ggeaKSSZUlibDHdnNWdT03ztSmmZoIQo5jbO8Z59PQiuei0aRM+b9rByejjH6muCCpzR2yc4nTr4ohSFoow6ggruQNke4rHOppnnWdZz/10P+FVf7HgYHKSsf8AalX/ABqk2mWgYjy4+v8Az3FVGlTWxPPM+wi9MduKiMnNRvJX2bZ8SkOlevFfiNqsmt/EQ+H2lP2SyVf3JOFaRhksfXAwK9hlk4rwb4t291o/xJi1GG3ZodTjXbJjgSLgMPy2n8adNpyG0dHL4X0j7AR5Ub/L8uFHB9qz2t72C1NvPe3EsFupEMcjlggPYZ5A9uldD4Ra61m7t7FUZIkXfJIU6GpvEFtaWmnvdx3Mvmyb1xgfMVHfPr/WuiljfquIhOD1uia+BeMw06co3TT/AOAcLLIVOd3am+fn+KqBkkMQab75ySAOme34U0y4HvX6k9Yp2Px6F1Jq5jeKVutQ1K10WyiEtzqEc0UQ3AfN5ZwOfrVWL4EfEwAZ0JAD63Uf+NXbKb/i63hH0+2EfmtfVmgR6rb61rs2ryzDT1ZXtXl4RU+bIHPQcc4r4/OkniNex9xkE5RwzS/rVr9D5a0Xwh4g8ENPa+ILRbWW6VZIgJVfKjIP3TxzUvgK78/436LbRxl5LeOabH97922B+lekfH2U3esWV9aRyvaR2xjaUxlQG3kjr2xjmvKvg0/n/tD279ks5On/AFzcf1pUpxeEioO+v6m8ozWLcqisz2P4iapNLfaL50JgLW9w7RsclTuQdfzrmNR8bLZ+ErzRxHIbhyyxSA8BX6/iOcfWtL4w3JXxbZRFXXy7FzlhgHLjp69K8413xFDY6f8A6XNIiiQAeWigAZ6k9TjmuHFU4zjqrnpYepKMtHY9N+HHhXT9E8K2GsapbLd3ksYZN4yI0JJAAPfnP41rzS+HfEWlSRtpsFnIsm6KeFArxyqeCw6H8a0/AVwNV0Kyubht6mJfLiH3NoxgnOSSRg1R8ReFtdjuLldHhgZWIkSR2xk+hHtXgyp0Kl1M+h/f0rOJ4N8QvEXibw3r9zZ3lsl8WBlSaKHiSIcZOPu8AV6D4c8OtdaNBdMxtTcfvDHJACeQCM5+tdd8O9El1vVnvvE8Sg28hgmtwg2O4HuMkHGea734kXmmwaM+pRWyC4tGVWjR9paM8BvfHH0r5/G4Gm6DqUEly3+aWh6eHxlSNZU6jbvb5M8S8RQWuivbC7upX89/LXy4FAzj+I9hXI3MUS3Mq7QcORkKPWs74oeIPEF/4njs7a4Z9PmHnwqCAISvBGepOT+tePS+PPECSunnN8rEdTWmFyB1cPCs5pc3l/w2xy1uIvZ4meHVNtx3u0v89z7W1/4r+DdJVvN1HzXHRVAXP/fRFcFr3x6l+ztNoPh6a4hztFxJu8sH0JIAz7V1Pw4+EvgK30qw1T+yF1Ga4gjm8y9bzfvKG+6fl7+lbXxh0/Qo/BkFrqFiw077ZEji2AVogTjcoHBIz0r66OCj9pnFPBzjByb1SvoeIf8ACwPih4m506aGyjVgHkXCIn49/pzXT6TrF59ii0/xM41vYyyGe4YqyuM/MjDgDkjB9qp2dtDZWiWNqMwQ/KueCfVj7mtGCIMNu3A9MU40ILoeTKrK+56r4G1vR1gKQSGKXbkRyYyR7EcH/PFeM/E7xdeXPiW5hht5fsyHYJFjIjVuepxgtx+QrcuY54LMtbqAwG5VIP6Y6Go/GerW+rfC9bNURJ7S5iYYGPMUkjd9cnms6GXx+sxa2vsb18xn9Wmutt/kcnaXwu7ZZNrL2Oe9JJLUfyxWqKAFwO1Vnmr9Os1Fc25+RR5XUfKtDJ1TU00jxdoeuzK0kOn3ImeNThnHoDXpq/tCnxlqKeHk0iPSbK7cKZ5JzJJwQQOAAM4xXi3jxnkRAoySyqPqTim6FZ6Tp9zZSskjyJcRedKzcAZ+YgdhXz2OwFTF1pez2S1/H/I+vyjFU8PRi6m/N/l/mfUvxP1GV/A13DcT2bYX5VCHeM424yeua8R+BbD/AIXjHIqu2NPlJ2jnqB/Wu4+MifY9E0wSXLy+ZcgQxK2cpsJLepA49cZryCw1DUdD8S/214cuhbTtbvbO0sYdk3EHK9u3evFyvDTWAdZLRv8AyR9HnU4/X4wvsvz1PbPjLdeb42g3KB5emqMZz1lf+leZNof/AAlfi7TNHvFX+zGDtcFDsaNR8zPnHPAxz6irMUtxMzXl5d3F5eTKPMmnkLMfQew56CqGv+INS8KzQzafFbuLxWtbgzZAAbBByORgj9KyqvSxEFd3R6TZ/Fbw/Y+OW8OiJ7Wy+z2y6eIYCDuIxg47Y2816RH4yBt/stmnmTk43tzt+nrXzFrHw7vr/wAY6Zd6fe291YkxGS7ilDEbQvQZ6cYFe/eHLe1triK3lZnfG/aAMhc8Z9v8K5sLgaU5yqTV7dOh14nMaypRpxdvPqdbpUDWt0b6VnLyJh1B4yccn1PGBWJ8Qb6KXT9QJMnkKqw7gnV2wSR68cfhWtqGqwQkRxjLdAeMCuL8f6pcwaGk1lGruLgK64yuMHn+VcmdUJRws6kV0/4B0ZRWjLEQhJ9T54+OUX2a+09bS5kLSW7YG0qxJYZA/KtjQ/CGmvoti8s0SyG2jLBkOQdoyDzWnrwm1nWYdQvbC1keOIRFXUlSu4MePfp9DXUJ4htVUL/ZMYwMYDtgV8ZUzJrCUqEE7xvfVdz6ejli+uVsRNq0rW07I9W+Cd79t+GPh24JyfsSof8AgOV/pWv8Sms18GX8l3GkgVMxBhnEmflP1rz79mTUftHwrs4y2Wt7iaLHoN2R/Oux+KJ87wJqPfYqv+TCv0h7XORxcsOpf3f0PFYLjdcndnao4HqfWur0NY44xK43N2yOlcAl2okDKCzKvzAdc56V2Hhe+uLkGMRiJeC0jjj8B3/lRCx8bNs19QmcW7SSQkLjq1cNM0clzJD1im+baegf1/H+eK7DX2R7ffGVkijOXmds8egHYV5ve3S+dcmOThPmU0+ZxnGS3uLlUqcoy2aC4uBt7VWVjIwRRkk8VGYbptNk1M2832JMB59h2AnoN3TPtWp4Ei07VtWWyGrWcF07KkSPvdmLHAwI1Y5+uOtfZ4vG0aS96SPhMBl1aq1aLsZfifToRYpu++jK2QMkkHpVfwt4avtW0PXb02F0v2NEdF8vG8lgDgHqAuSce1dL4/0e60eeKz1dhpFzuWaMXssMRIzwcGTJBxXqPhuHV/E9yIfDPjXwnrENsgNzCtnL86twdxJOBkY4BrxqmcyoRSoWbb1b7K2nz1R9Xhcop1L+2bSS0SXe+vy0PLfht8Ubrwpra3+pQDVY4tP+wwxTt8qIGDA9O2MVY+LkN1d+LE1l9HSyj1C1gnlMKsY1mK8pk9CBjitbxh+z746t9Zn1bS9Ps7u1M/2hLa2uQwXnO3aQhIz2A6Vxus3vjOTURY+K1uILhbgyzRyW3lEnkADttA6YqcwrUZThXw6VmmpWeqvtovM1wNOahOjXbuneOm9vP0Ne1tmaWIYHbIrmvixa3UOiRag8DfZ/tSornoWwx49eleueB/C8epLHeaoz29oT8qcq8nb8F96wv2pIdPh8MaHZWjBV+1uqx4C7Qq4wB3/z618NWzdSxkKFNX11fRH01PAcuHlUnp2OT+AFjPHDd6tLbKpcmKFm44GC36kflXrenwzRpLcXkpLStubAwCew9SAKwPhtZyW3grR7SKNFMEJkklK5JLnd9OM4yfSuhlnyd0krSsv8THpX11DSB83iUubRkyyEsFBKjPC0GItbbSqPLONwRzhVUc7jWRLfFWYqu5j0HTA96s6BaSa5LdxrMd6xEhieWY8D8ODxXDnVSNPA1XL+V/jodOUwc8ZTt3X4ai3thp8TrDdWrRyY/gUkHnqD6fhVc6PpZOfJuf8Av3Vm50XVrexFpD5C3cJLq3zLx6bckf09qVftAUCS+VX/AIh9n6HvX5FTpUGt38mfqLnU6HIfsnXzf8Izq9i55hu0lHPZ0GP/AEE10Hxw+JWk6HoNz4fh/wBN1W8j8sQRnPlZIwze/oOpr5z+H3jTWfDNnqdjoMe+71Tyo43UbihXdgqO5O6vSvh74FmspzrOuh73W5W3BXO/ymPqe7+/av1CrjFTgktz5qnjF9VjSiter7FO4t5bkNNZlhdxj97CTtZh7e9dh4K8mG0jguFutigE+YxYucD7x6mua8b2Nxp/iaSGRRFcjbIoyOrDODWr4HurlI1iuFcSGQ7VfJxz15rpoy5opny9aNm0dF4p3z2rlWjW1x82BgnA715Lr12ltPLDbiV9yD52HygntmvVPGEi/wBkTs4fbkAnpnmuDXT4J7y4ilBQTBFO7+E4/pSq7lUdjK083z6JI80s8llDjy0dz5fmHgYHToSa6DwDp7ap4z0bTV2RfaruKM+WuxuGG48d8D+ddxq3wQ8U6fpc15Jd6fHptqjXTsZcnaFJ9ug6fWsn4Fax4c03x1b6tqa3RSzRzAfKQfOwwpJL4AALcnqcU3JNabgrp67HtHx5+CMPxO1nS9Rj1ddNa0hMMh8reZF3ZXv9a1/g98LbD4befFbXyXjXEQVnNuEfIYkndnJByOOny10Pgfx3o/i6/vrHTbe/hmskR5ftMSqMOSFxhj/dNdaMdxmufnlbl6GjSTueTeK/h94o1jxBe30OtxQWMrbkSSd/kGMHgDA6VxkfgLWrqNHmFjdKHHySTbs4Of8APNfRjKGBVhkEYI9q5i28GxW8bhNVvGZwwZpGLDn2JwPwxXNUpuWx1Ua8Y/EeUmS6tpClxCgB8xUXz8hDxtI29feuO8aeEvDviHWYtX1aOaXyE+SESYjJPUkevXmuq8V6G1jrEsFnrbSsv3HljwpPfGD9K8/8T3GtaezszS3UgHy/IyozZ+7nkA/XHbBNceCWTUMR7OMvfTtbX7lY6cT/AGnVo89vdav0/E6K/uraNGht5ClrgEIDhQMdB7VhR6hJqFxsg3R2aHGVHMh9vauRtb7UNRuEfUoytjGQGtIW+ZQf4if4ue3QV2Vt5kEUTQ3HmxOP3eEBHPOPrivsYO58tUun5k8scCLndJcAcLEiE5b/AGj6A1q+Dtb0zTmuxfCRpRtkKoo+YjjA9+entXO3Eupwt5m1bm3IwxiJV9vT8+tdDcabbDQoo5tJtb2CHnzkVlMe8BgT1z15z7V81xNUjLDqhJ253+Wv52PoeHMPzV3PsvzOui1rQ53hmkuhZTzp+7ilkG8rnj5QTWn9jB5/dH38oV5nBpV2zQy2cJMpUpDtvGUcA42gHIwB0rbjXx8saqDZkAAAtM+fxya/NK+XxjL3Z/ez7Z3WzPlT4Rajb6Z8Q7BuJIJWa3VmH3dwIBHoc19a+C/D1/eOb66xBbBiyKBt3e7Hr+HAr4q1W1uvDXi+7sd/7/Trs7G7Eo3B/QH8a+5fDesS+IfDmn6iJP3NxAkqxpwq5AOMV+kOnFz5j4mM5KHKjyT4yLbHx3ci3KXEaRRxygdD8vI+o9axfDVwtjOgZme2zxKTlk9se1J4wma88ValMrEZuXAI9AcD9BWal6mnNHJe4VJGEe7qGJPBI9a9Gm7I4Zq7PQNXj+1wi4mkElrABIioM+a3b8K42S1e1vJ7y5uPMZpN0hB+WMkfdqY6hbyKI1uHMXcKx5q5ZyW8kRtzGjQyDDqV+XHvVzVyYaHungPWLT4n/Ci78KXOsGxu0jW2nmjAZmhyNpweuQNprGj/AGYvDbPvbxVqbnBHyxoBgjHTNeU6bqt54Uv0n0K4TT2uo2iWRIw3IwwBU5BBx9eK6Twf8ZvHc0rf2lb6a8CZGRBtkcjjpu6e+K5qk4Uo80nY6aVKpWlyQVz3j4S/DPSPhzFfJpl9c3X2zYHMwUbQmcYx/vGu7Mkajl1H418r23x+8QXHiSbSI9P05VhhZ2n8tyrEDoOecc5qpb/GbxrfaTd63NcLBpxidbRLLTi0krgkbixyFHHesfrEHtdmv1Wp1a7H1Vdala20TSSSAKOrMdoH4muI13x1b3sNzb6TMJNifNMv+rXPufvdPpXzfanXPiJ4fivLrxB4kWTLKYGh+V8HnJJ4549Ks6NqBOoT6DM6JcWpSFrMSiKUgDptBwwIOc85ry8fi66g1TXL59T1MFgKDn78r+XQ9A1DS21NRcG5tb0sSzR8HcfUqT/L+YFYc3h3Svs09rcRPbRSEZiW9fCsOQwDAnPHTP4Vctr3TYzHBJbXTfwiItt2e3BArXE2k+VIpt5Y1df3gMiNn2O5iK+QhOph5qTunv8A8Hc+hnBSi4tXTPE4rm3s/FWoaWtyGltpAsiv8jEEAg475B6j3rs7E/6JtjIxuDY45bHH5CvHPjHEkPxP1yKNZETEDp5pBYfu1HVeK5vTpbnzgqu5ATICyH5vWv0/A5g54eEpatpP8D8+xmDjGvKMdEmz6HupZoxtDli7YHHqe36fnXd6fC1pYpZzXtyys8UsMcoXMZQgncThQCccE9K8Z+Efh+4vJrbUtQ1SRdN88qtoLjDylR90gsAOo9c16ncaStuu7TZ7rywCTDJchwfbac5/OvlOI8fTxNSNOL+G9/X+kfSZHg3RpylL7VrHUNA84iluI4SkUvmqYZVVdwzgkheetQSXpMjEavAgycL5wOPb7tYuk22yLnTbaRj8y7NkbKf90ZBpzLrZYn+1rtOfuraW+B7Cvl06F7Sa+Z7bhPofNP7TeiDS/iMuoIAI9RiWRsdm+638gfxrvPgh4g1PVPAUOix3RjjsXaFgnDMCcgE+mDXMfGbSZb7widQdnkubaUMznJO1uD199tZP7OmqvF4iudPDkC6gEqr6sv8A9Yn8q+0rVnVw7lHSx81SpKliFF63Oj1PzYr64hyVxKynPXg1g+Mljj8Nz+d++8wqqhuxJ6/Wuq8WqIvFd3a+YhLkTYzlsN6/jXFfEacLFY2atncWkYH24H8zXs4aanTjJdUeViIOFSUX0Mjw7q2sQjyobqO6VOkT4EuPYnhv511dp4iSTENxc3sT9HimgK8+mFGD+dedtwM557Y4xU1xqmoTRCGS8mKBdpAbGR7461ra2xle+56ppDL4m8Sw6XCwb7PGZ5JC3KtwqjHrgk4rvrzwromn6UJLye8kuJMJhcKWOOT3wO9eP/DU3Gn2EjWhWCa8PzTNyRGOw9DnJzXUfbZtUhSE65Y3EcTHeI58lTnknnJ96+exTnXruKl7qPocI4Yeim1qxG1i+nvtN0ttCgtYbW4mi+0RyK+YwjL82MFeoI4wRzWZDq2o6b4XNpZxRypBOvk+YrOu0vlgUBycZJ4qtqCafDqizWmpC8k8xA4RTjAPX9T3qWO6invtlpO5i3fJlcAc9Bxmuqm3d+7pYwnJP7Wtz1zwb4oW10P7Zc2qNdFN32e1U/MM4BG/GMgA84xmsmXV9Yj1+TXdU0xTYuwcNbsN0QIAAycEsMY9OtO1KzthbW2pzXbvNGqxoigAuDxtUDkn65rrvsdzqXhKO3tbNbadMeVEzDLooxt44HXP1FeTVxcJ2T2Z69DD8rbvqaEP9hSRRy3O6G2l2hY5SqxMx7sV4Zv94/hRrn2ORf7NQQ2lsGC3NzIBGgXrsQn7zHgcdATWNo+i6PqFqlrbNLpOuwA70ly0cjd/lPDA/mKbpcL6Xfmy8QQE3UimOOVvnSPdnAj7Kh6eoOAeorxa+Hjz8y3X9Xtr99/kd0ZPY8W+PFm0HxHnvt6mK5iCquMFSip+YIPWuCtZjHMrJ/yzfiuh+KGvS694wjY8fZLZLXkYJZFO4n3zmuch/dShX4RjgnPSvtsBCVPDQhLokfIY1xliJyjtc+jvgvJbzeDpTcQsIxcsVbjMeVXuOR+PBrvbfVLqzTa85ubYj927Dcrf7Oex9OoPt0rjPgVaofADeW7JcLdSYm6j7q4Bx1XH+c10OhWn2gXFo1yYLkMy7JRuWQDqpIHJGe4OQQRivh8wipYqq09nqv1PqsG19XgmuhdudY0y4jE0mnzRt/eRCNx9AcckehGKqHVtFyf+JreL7FX4/J6kgsbq0jaGW5a2nYny5GUGNx2UtyM+hOD7GsySLXlkZfNt+CR/qIT/AOzj+QrOkqGqmvxa/wDbWayUvsv+vvOe1+yh1Tw7d6cyxqlxCyH2JHB/A18z+EtTfwx4tt7uZXH2O4ImVfvFTkMP519NXBPAycYzXy/47AHjHV8DH75un1r6bLfe56b2Z4WYe7yTW6NG51++l8Vya9Id80kpZlJ4Kn+H6AUzxfrkeq66r2ivtWFVVWHI7n9aoQ9F+lZ8P/IVk/66D+Ve7TfKuVbHiT953Zd85whLgjFQmU8sxIqWfqv+8f5VHYqG1G1VgGVpkBB5BGa6EzFntfw+stKjsbN9XV5YIbZXNsgO+7Y8iIHoBz8x7Dpk1U1bQtNvtSmlms7C0mlct9nsUwI8/wAKhemPSptSZofDqSQsY3aTaWQ4JX0yO1b2kIkHhFp4UWKUpy6DDH8RXPGkqasvU6JVXN3foctaeHLmxug1mWUY5S47j8On41RXSLyC6iiu7j7HBkEzom9c56nAJ4+ldfCo2LwOWGffipSB+9XA288dqLspJHUaTZWujvA1veHWGW1XyTGftHlL/tFejHqT26VpXHiO5SKG1ngOnRXGQjM3mSn2jC569MtjFebfD6SSLxjJFFI0cZWQlVOASAccVq627SeJNTSRmdUuo1VWOQo2ZwPQZrwsXhYOq0/X/hj2sJXlyJr0PQtauXfULNrnSb1Yo4JZSzyRhiqqO4c7sZz69K5H/hbPhy6tjZ30lxc2hHyiWI+bH6YYdfxxVL4nXE62lpGs0iotuuFDHAyBnivIfiPHHBrm2GNYg1vGzBBjJKgknHelgcupVqaczXHY6pQa5bGFr94sus3d2rOyNcu4Zh8xBYnJ98VbhXzQd+Dx1rLiALw5GcnmtXS/9Qn+5/SvoUraHzjbep7n8B7nxBH4bnbTYI7yCKchoWk2nkZypPeu603WLDVtYmWeOaykwscsbkKySgnY4PZuo/KuY/Zj58PamD085Dj8DTvEv35JP431Rdzd2wTjJ74r5GvShiMZWptWaW636b9z63BNrDQZ3F5FHLIsGoS43nZHdRnCuf7rDoG9jx6Gsh9Jtw7Bdf2gHgec3H61Xmkf/hKNVh3t5YlBCZ4B2IelD28Bc/uIuv8AcFaYDL6joxlGpZPpZP8AMVetFTacT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1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qLe4aycRTSKj/ANwng/Q1rQ3VvKnE6e4J5Fcb4/t73Qtfm066RLmAORGXGcjt1rNtLyEkbrEY/wBmQivl+ayPYWp6OIgwxHOuwnPXvVyGNn2x7InJPGSOv4152l1Z97GRfpMalF/bbgFa+X2WXNRam90XdrqehzJC77r238x1I5MpxkZx39zUcFtp9vK89vpsUUrfekRBuYe561wguz1R9YH0DGlOoTIf+P8A1OP/AHoP/rUoYehHWMbFOtVkrOV0d7M6tFvMEgQ8BtvFYeoWrTXYxH8m4HmufGtzBPLXXLgL/deIY/lR/bd0Dn+1IT/vQn/GtYwpxd0Z80mdO9pBNOFSCC334B2jauemT/M1ma7BBvZI440GeiMSOPQmsr+27vfn+0bRu3+rI/rUF3evJh5NQtQzdQEJx+Oa20kib2JI9P8AMVpudgO0D19TVxbhNN01jtJY5A+tNS6iay3Qv+4jGMj+I1y+v3F5OVUgrFyVANEY3Y76XN6CNRGbq7ztY8DHLn0Aq5bwNNKtxdAZX/VRD7sY/qfeqdkz3CQ3c5y5jGxeyDHQVqQ/dqnIRHetsgkk/uoW/IV8vN807t6uT+tfS+vTeVpN5J/dt5D/AOOmvmeHkAmveyeOkn6Hm457Hs/7Mlt++8a3i4DxeG50QnoC5A/pXsXhLTobaw+FmiPtcRpPdHjg/OzE14/8FSbP4WfErUlYo32G2t1YHBBeXH9a9psQ1r4k8HQk8aX4OkuH+phYZ/OvpJR9x/19n/gnmRk7/wBdz5i1j97rd9Lwd1zIcj/eNRBeKTcZJDIerHcfxqYLW/Kc7Z9CfH9be8uLLVLJZJI2OJW2H5Tjv6Vyngnw/qHiS++xaXD5sgXc7H7qL6k17h8SrGPSLIyWUShJRtKknjkD+tZvgjSPIv7ZrPFuz8loQEJ474HNfl81GU0u59TCTULox2+GttpFmtxq11G7nohOST7KP/r1VWytoPlhhVV/2VArv/E+j6pd6u0ixI6cKZGl5I9cdvoK5zxoI9B1O2h0u6kD/Zg0rFRncSeeRxx6U3RlzSUVojSk3UaV9WZsdgZB8mm6hIPVcAfyrPfw5L/bY1AyaykW3BtPMiMecYz6+9Z97qh1Jd1xq07delwV6deKqrcWmno139uYJGNzF5d4/wDr1uoOK2uavCz7nST6KkkZ3W14R6SW6uP0Nc7qHhmylcqITE/rHlD+KmtXStcbUo4Vj2xfaFLwt9nCFwDglTVbUtY1vS7xoXmW6jDcxzruH+NYTnBO0lYmVGpDrc5XWfCWqWEJukha5teu9F5H1FYKQ7ldhXvvgrVo9QtJ7jT0VLmCMyXFhKcrIg7qf8mvOPEml6dd6vdXysumrcv5n2aMjYn04q4LS6Zi5O9mjGsbcjSrfcpMeCVUdXbv+FYPiwSLcQ5kYMUOQpwBz0Fd9ciFdMhW3A8pF2ofUV5b468SaJa6oLabUIhNGmHQclTnocVVPmlPlii20o6nc6apWwtlJyREv8qk1XV9N0e087UbyOAH7qk5ZvoOpqHRL2z1DTre6sLiO4gZAFdDkcCvKPGMgn+KmoQvvbakaKB2winjPTrXRhqHtZuL6GVWpyRTRr+L/G9zfafcwaba+RbNGytLP99gR2XtXmES8iu+8QWsdr4euWWEK5QqWbk8+9cJEMmvpsDTjCNoo8uu3JnrPgeZLb9nzxm27DXWrWNsPfGX/wDZa9j8V6hDY+I/EzF8HT/BawR8/wATRx4H/j9fM1hdXC+EDp6yMIZ9SWVkzwWVcA/+PGut8Y6peTXVy8s0he4iWORi2dwG0f8Asor2eRO13/Vl/l+JzSpNRb/rqc1DjirIUVXgFWx0Fbo4ZPU7j4N/F/XvFGm3uj+Mb4SRooazuZjyW3fMpY9sdz6V6f8AF7xDq/hf4Ry6/wCHLiSG9UxCK5hjEmxWblu4xjvz1r5D+GLfb76DSZCNjybGLcgRnrn2qz4v8Vap5t54dh1O7XRoJmhjs1nbyQFbsmcdRmvzyeDUq/NHS2p9R7RRpLzPsf4P/EnxDrPwYs9f1S3XV9b+0PC0ZAgMqBsb+mOB3xg4rD+IXiyxQy+Kdd8vSrRo448FzJyOgBA5J9AK+W9H8Z6ppujQW9ldTCFY/L2q2MDJyB+daB1y+8TaUfDd5fvFaXzK0rSZcqyncuB26dfc1MoVOd81uW/zNqDhD3o72PY5de8Lto8Orrd6ddRXal4/KjO91B5GMcHJwc96xtYutL1jwLqOp6PJZJPDtnlRiVlUKcYweO/b1968I8WbtDkGi2U6zRWfymeNjiQt82f1xVLQr+78941fKSqwdf73Gf6V2RpXV+gnjG5WaPSvCPinUR410Vo5yzR3I2AkkMAPu4966nxD8WNVu72S4vvDMSuTkiK5A/TFeFW2v3mmatb6hpkzRTxZPzKDtOCCOfYmt/w+G10XAi8wSxor7IyNzAtzgHqcZrSGBoy1qRMauKlJ+6z6S/Z08ZWPifxoLKSwurC8ijZ4sSb0ddrbtxwMdv8AIq/4r2m5QqOqE/rXmv7JF1E3ximitmlaCGC52GXG4ARvjOOM8U7x34m1WLx6ujXl0lpahDLGUAG+P+H5s5yTnI9q4sVhow92mrLf8h4eTqS9567Hc6vqMdrocmVf/RYfMfjrkZ4/KvlHxZcG61d7lpTK78s/qc16V8VdbtbnTLZoLuRmhVgrkEb2HGFPcjoc15LPKskKNt+fkNz19OO1dWW0OVc/cjGTXwHo3wF8QyWHiL+xZpD9mvvuA/wygcY+o4/Ktpk+1/FfWW2hts4Xp0AAB/lXmfgmbyPFelTbiu26j5HX7wru0uLtvG/iGax/1hvZcHPQBzXY6SVZyXVHOp3ppeZ03xDCx+GrgDuyD/x4V5/oOn3Gp6nb2FpGZJ7iRY41HdicCt/xVqmoXGh+RexEb5Vw+MdO1WvhTutp9X1mKNnn07TpHtwoyfNkIiQj3BfP4V20m4U2zTD0lXrxi9j0PRfDvwzjksvCN7e6jPqbSsF1KN1FqLjONu3qU3DG78cYrlPHVvHa3ctrcsyX8MrxvABnZtbB3H+WKr6XJHaixW+tivkR7xKeGV8k4PqDW18Xf9I1u01Nwol1CwtriXHUuYwrH/vpSfxrupO00r3/AOGPRxkISw05KKTWn5anGQLzVwLxVeAc1cA4r1ILQ+NnucPa6BfeFvFEKJdW9zFMrLBOp+VmHZgehrOg0PU/EPi7+zrG1YT3chkG7hQp+ZmJPbqai8YlozbBWbbuPGe+K9N8JajcaXr2oXF9asbldOhjx5e/blAT9OFNfCKTS5+p9LOCjL2ZQ8d+BvD+habb2+h393f3dspa7ZgQr+rKMYGPQnpWB4SWGa6a5aR3ktiJFjUffUdffPP86t3Hiu6fxGk9vmGEZRldcYBxngfzp2tJa6bBcSabdoI71C0qj7yY6r64Pv6Gokny67jhKz02OX1FBeSXj9VkLOCfY1m6Efser2rTKDH5qnnoRnnNT3F4LexnKthnZljX0yBk1km+uGCiSQMF6DaAK6IRk010MpSSa7lzxP5La7ey2oj8h52KeX93GegrV+FcoHjS1WSTZE6SK527sDaefz5rmpJN69AOeleifA221Sx+OeiweH4EvJ4pvmW4jynlmP8AeFh/dAJ/SuiTUYavoYq7lc97/ZxtLVPF2q6ggJvJI55JTgAECBxvwABkk8kda82+N3hzVLzxpZ3fh8WsM726mZzKsZDEkbueuR368V9SeDvD/jLSNOvraD+w5PtVzPOZGtTGU805ZFx0UdhXzj+054V8Saeq6jeQI1tEDEJoG+UBeuffLfofSvFo4qEqqjGWvmjucUruS+5nlfijw5q2m6YbW+v4r6ZZSxZGLYYqCRk8muKPXHpXU6rINO8K6JGyyJdzNJcMrd4y3yt+Pb6VkyQf2nqcEGnwM9xPgbUGcn6fzr2qDaXvHFVSew3QGZNZsnXOVnQ8f7wrtvD87SaxqVwrEGS4dvzY10nw/wDhk8+oQXgYSiNQWiPyuW4/hPX8M1c1fwZN4XxbxsLlZWZzvjKSKc9DSeJpSnyp6jjRmldnK+KriR7SONmyPMz19v8A69ang+Rv+ES1aS3XyHtPLed0Yhp0ZwuD2wP61h+KVMZgVlZDknDfhW/8JfLvb/UPD0jKp1iye2iLdPOBEkY/F0A/Gu6MV7M6ME19Y5X1TX4G/L4nYeH5tC1Hw7PFO5huJJHi2MVUHaccYUhhz9Kn+KTAX+jW4j8ow6PbBkznbuUvj8nFej2Flpvif4o+Mo2lH2P+wre1R242BFg3k56bdjZ+leVfEXVINW8U3V1BHJGhcqisMYjGBGB/wELXZRpRVROPa/5F16tT6nJ1d20trbGJbirw6VTt+tXR0r2ILQ+Vm9TzrXLGbUjb21um+eWVUjXOPnJxjP1r0bWYpNA19LPUbjEr2ECyzu2FLrldxJ69+tcb4jt2tiktvj5XDAg4KkcjHvXofxMnh8QafY6i1gYLiWyGATkYYqy8jIPU9PWvzqVTlcY9Hc+tnHnvNHlWp28cesX0cLSPBgSRF+rIen5/j0qnd3sUf9nw3DGOLLB3Azjnriuinjt7i4j88J5KxBMRKVxydwY9Wx7muc8UWCyW260iVEtVMjfLtLKx/XBBrpi4ytc5pRlBs57VJEe8k8qQSID8rDoaqZ5paQKS4AGSTgCutKyOZu7JYJBHIrNGsqhgWVs4YA8jj1r2L4JyWM3ivWPGE1rdW4DslpHC42wq+cjJ5OFworyq70bULS0NzcQ+WgwcE84Ne5/sxSXUnhPU4Fjfyo70bWVAeWQEiuLHzSoOSfludWFg1VSkvM9j0rxzGgRVF+cfcySQfyo1nVotU0I6fqlkt/bEbpY5U3o7Z3ElSPXJp9nbzMcSxyIdmNyrwPw/rUn2FFH766kKHsIwK+Sq8nNe/wCLPcjtsfHHxDuI7jxlqJt4zFbRymO3i27RFGPuoB2A9KX4daw2heMLLVFjjcxFxh1yPmUjP61meILpr3Xb+8cktNcySHPuxNR6ZDPLOXg4MWGY+gyB/WvvYQXslCXax8xKT9pzLue/zePrpoTMlpa8DI2k1gXnxM1bViv2+zt5jGNqFpHJUegOa5MTbIDCjbiSAuPc4rKvpUtLua0kUl422k44rOjg6aexrUxE+50Xi7XG1S3sIX0+G2eDzGMqElpQxGM59McVm6VcSW93DNE22RXBQ56HsfzqhCRcSxxxDHAXmtq10m5ilt5Jgqq06opzkOcjpXsUYKyicqnLnUo9z03Xfif4m1DStW0uaSziUIkc08NsqTXHIGJHAy341x1xdTXDRec5cxxKi59MVVuPmj1aTs92qfqTT/8AlswI9B+lejClGC91F47G1Kqs3p/wWXberoziqVuKvjoK64LQ8Sb1Mm6shqdybNQu6ZxGpx0JOAa7LVPDF9H4Pt9D0m7tvtNszO0kq8SydRj+6M9q56zaSLXrM7RIWnAwSBk5x1PHf1rs7zUzHObK401ZJ/4ZUkO1PThSefc4r8wxE+WUfvPtaMeaLPBNb8S3cMC2nlwpcQuVbKZZCBggg9K5yTVL6SVzNdSyiRCrBm4I57fifzrf+LWnPYeNJ5HjkjF2izjeuCSeGP5iuatpo7aZJpIFuAARsY4U5GM8fXNerRUeROPU8+vObm+boRUlIrZFGa6Ec56Dqt2uoeAvtPWTywH/AN4HmvXv2TdNmvfAl80bttGoMHB+4o2Dt6/XjFfP2g3y/wBi6lp0zgI0RkTJ79x/KvX/ANle/nt9L1iPzSlrHcxyTYgL9VwMkdBxXlY6lL6vKMe6PTpVVKrCT7H0XpujzeSGtpEWNWK/Pk5APP8AFn8a0ptOjWCWbyx+6RpD1OABnmsa58QaZaQtuvl3pGJFRQzOwPoOlWP7c05LSOY6kPKmUDY8QI5HRvT8a+XlRrS1af3HpKce58BXrbruZvWRj+prf8Jw40jU7122RxyQIT/wPP8AhW/8c9F0zTfiRqS6VHAljOI54VgUKiBl5AA4AyDWHpMka+H7vSFLF7m7icDthQf64r7yFVVaUZJb2PnnScJtM6vTFtZbyzjRV8zzdxbHYY4981yfik58UakPS5dePY4/pXZeFLSOXVXkaDABDAYzlh06etcJqm+TXLzcSztcvknqTuNdGH+NmVb4TZ8OWZaH7S2MElVGeeOtdl8M7BvFXxP8O+H5pXW0N4iHy8ZVM7mI9+K59fI0rSLeaGYNcFSDGw5Vumf/AK1bvwR8Nv4p8cQ6euqXOmEQT3Bubf76bI2bj64x+NepQjduVzCpPlSijr7LwbbXHhKO4kmEE+oeMPsMe9gB5Sg7j+G4VzHi+1hsfGGr2NvIssNveyxRuvRlViAf0rrdH+GGo654d8IzWevS+Zreo3EaxT5MUAQ8yjHJJxz9BXn88TW97PC0gcxyshYfxYJGa9J72v8A1dr/ADOGc3Jaly3NXgeKoW1Xx0FbwWhyy3M6+kTz48ZdQxB7V7rYeHPD9noFpJZaptjEIlYzSBgCw3Ekg5H/ANavB73O4tnOGB4P0r0zRbO7sbTSr1rhpIXtv3ELHMYDLhsoCSeSeo5r8sxtN1Lcrsfd4O+p59+07/Zd9ovh3VtNkE6rLcWrTZ5bG1sYPPGTz715d4Q8FeIfGMdwPD1nHdNa7fOVp0j27s4+8RnoelekftDWtvbaBp0a7HnS6OZC7ByGU8BPuoowPes34Fa5NpWk6pawTJAbmVWeQSqj7VGMZ+9jJPSumjKdHB/u9Wu/qctaEZ4lqW3/AADnPiV4DuvBVjon2xojc3UUi3IR922ZWBK+4CsnI964o16d8ePEEGqXulaVbgOLCF3kl80yFnkxxknoAo49zXmJ612YOdSVFSqbv/M5cRGEajUNizZWF5eQXdxbQPLFZxedcMo4jTcFyfxIFetfsv6la22tazYXFxGjXNsjxRucbyhYnH0BrO8GaYdN8IXcN5o11NLqUeW/dN8yY+UfTnNc74a8M+LrXUxd6bpN3J5fyufLIUqeoOamdaNVTi3YcISpyjKx9S3eqaJAh8wxzzyrgbZQoAyOhI9q57Vru2lgFwIkNuj42DY2wn1BPOfWuY0Cx1TVYQ9xo01g9u4UBzs5x1Abtn611+g6Hp+hzyTpcSlp1/fR5Gwt1yB2rypYmFFNX1PQjCVTW2h4f8VrlrzxI1y4Ub4Y1UKuOBnHH+Fcnbbo547rnYkh6ewrvfjw9qPE6Na7NohTdtAHPPXHes/xPp8GjaLZ2qSQvJtikDD+Mt97n8W/CvXw1ZOnDTc460GpPyNTwFf20ckrTHETKNrHsxJ4NefPcH+05bgd5WYfnXaaHbW8emtHuKkkMv0znFcD/wAtW/3j/OvRw1uZnHibqxuXt894UJJwB0JzXq37M1zFaeKdbvpXVRaeHr2UEnHOwL/WvHIPuCum8JXMtpb6zJG2N+nvCeezMor1qCb91HNBRnUXO9D6d+H2p2VnofwzWa4jQW+lajeMSejHzcfjmvnUzedPJL/fYt+ZzW7aajdx6DbLlQtvphVM9fmzn+dcvbscCumDfO2/61b/AFIxlOlBRVN/1Zf8E17Y8itENwKybVuRWkrHaK7Is8uSIILdrq5W3U5aQ4GATk/hXo3ibw7q2n+D7XUdO1Y2t1a2yJLDJHviY56gEe/cdq8b8P65qej+IoNWlmuJEhkDCJWC/wBOK9+8JeOLXxLbTGKKWN1UeZHMoIIPp6j8q/Isxq16Uoyhstz9CwlODTT3Pnrxzpuoay1hbrI82pXM20xplo2bplQBween1q7F8PNc0GFLe4h1EvMcBEhxkhQTx1xzjPsa9+vdA0C/hkS40m1y45ZE8tx7hl5B+lYUek6N4QlGorJqM81w8dnH5100gBdhhRngDPelDNnKHJFaieBSk5SZ8t+KPMHiK/WaMxyJKUZCMFSOMY/CsrPNbnjmK8j8X6u97bSQSy3k0m1x2ZyR+hrC9a+npfAjwqitJn23YwyHTrY/aoCDCh6dPlFT/Zw0J/fQA/7prA0CUz6Hp8287XtYj/44KuTTmNPkYDA4Br4NxtJo+o6Gk0cUfyiaMt3+U1wnxkk8Rx6BDF4Y86S4lm2yvbD51TB/LJxyCOldBNfMRlmG49MVSnuWKlix4P510YdunNStexlVjzxcbnhi+CPGWo26DUI0to88tM4Mjc55xk/nWh400G7NlaSPM0nkhUbKntwK9TvZWdRIprG1hRc2ckTLkMOte5Tx9SU02kefLCRSaOAubLUIdD8yJgdqA5DYIFcEjZOfWvTb+Zj4cvIWIEsCEOB3HY15fGeBX0GDm2nc8vGRSasaluflH0rqfD9rK/hfXr5UYxwrAjMBwCz8fyrlIT0r1bwXHcf8KR1yOO1Z11DX7G28ztkK7Ba93C/F/XocF2nou/5EmsWM1jpt3DLG6PbWEKuCMbdwXH865CBq9b+ME16ZPHFxJYtEhvLOzkJ/5Zsi8Ln1ISvHYW5rVtJp9/8AMnEczlqrGxbSdK01l+UfSsKB8GuggsriSCORY2IZQRx7VtCehwyRzFtoWoX12kEEM1w7HhVYmvf/AAho39j+HbWzNvHHIkY8zYuMn39TVjTNMsNNQf2fZxxZG0lV5I9z1NaKvjOCcD+dfi2MxssQlG2iP0qhh1S16jZdyRhCcE9R3rmPH2nXuq6CtvpckUd7BcRXELTZ2BkYNzj6V0cu52yx6Vy/jqPVbrTvsukruEhImKuA+30Ge1YYdtVE07GlVJxaPF/HGl6xdyXMN1qunXt1dzebLFAciKRRjgkccccVwk2iSW86RXVzFFuzuJP3cV6j4g8MyWcUa3ZVjIASquQUPp/9esSHRbOJ9yW6l89W5P5mvrcNilGG9zw69Dmldo7n4W+Kl1Oxj0ucJAbSGOGF9xHn7RtyM/QH8a7ieNsgswAx+teMpD5bDaNpHTFdPpnibULRFhuybuEDA3H5gPr3/GvLxGG5pOVP7jspVbR5ZHct5ar93c/UntUV7D5iOqkDv16VBa3sN3Yrc27Aq3Yjn6Go3uDIx+Vhx+dcsYtM6NCKO3KxszSZxwBmqs0Rx83b0qyCFBXjBqtOxb7vzA10wbuYyOC8dwtZR3FzHnbLEY5P6GvNEPIr23X7WO+spIJejKVPtXmOoeGJ7JJJXd2VAWyBxX0mX4iPJyy3PFxlGTldbFCI19GfC6O3f4QeELNgM6j43j3A9/LUf/FV83RtXo/h/Urq30rwnapcOscWoSXUahuFbgFh7/KK+sy+DqN6/wBXS/U8atoer/G3UrWTwT4taORTJfeNm2jPJSON+fp8wrwiJ60vEmoTT2EaySs3mXcspyepOOaxI3rGbUZWQSTvqaUcler6J448G2ui2NrdWeotcQ28ccpSJSC4UA4+bpmvHUepfMp8yaMnE+mmuhtGxVxnAyelI8uIwvGe+Kz7PrH/AJ7VPL0/KvxeyR+lCyuwQ/MOtVnfAwTyePrUtzwGx6/0qgpPmoMn7tWhMxvGOlPqKr5YjEq8jjkj0rh5dOuoI/Mkt5FA7la9Qm5XJ5OaragAYGyM9K7aGIlBKJzVKSk7nlzR7lyAM5pGjAxt59a6nVYYQkrCGPORztGapaXDC74eKNhnuoNenGpdXORxs7D/AApNKrPaqg8sgtnHINbc275GVt3b6U4xxxomxFXgdBiqs/EaY45rmk+aVzeKtEa8rCRsqcZqtcyFVOBg1am+6KqXfQVrDczmUZW3EnJwawPEzbdCvT38oit2QDb07GsDxYT/AGPdjt5Y/mK9DDv30clb4WebKT6V2WhuZrXSZo95FqJQ5xwCdxH8h+dcoetdD4TZlgmwxH71RwexU5r7PBVZRbt/Vmn+h87Ugm0RalOWit4z95NxI9yarxvVjxKAursAAOB0+gqglZ3adgmtS8snFP8AM96pKeKmq1Iysf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13" descr="data:image/jpg;base64,%20/9j/4AAQSkZJRgABAQEAYABgAAD/2wBDAAUDBAQEAwUEBAQFBQUGBwwIBwcHBw8LCwkMEQ8SEhEPERETFhwXExQaFRERGCEYGh0dHx8fExciJCIeJBweHx7/2wBDAQUFBQcGBw4ICA4eFBEUHh4eHh4eHh4eHh4eHh4eHh4eHh4eHh4eHh4eHh4eHh4eHh4eHh4eHh4eHh4eHh4eHh7/wAARCACcAR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VTUqmoFNSLXhnsk6tTw1QqaXdxTCxZs2zMv+/WnD800a+so/nWRpxzKn+8TWzp43X0C+sn9Ca7cLscuIOoKcnHtVe83iJv8Acb+lXSOv1qteD92fpj9RXoHnjLd2BfcO4pbh18iQ+iGnwjJb3b+lNu1H2aU4/hoYkcazZlY/7RP610Xhhd0U7+hAFcyTlzXSeF438iZ9x27sY/AVnE1qbI0X/wCQgg9I6sxj93+FVCrf2j16RD+tWY9wj/AfyrQzuV9SUGym/wBxq5UNzXU6mX+wz/7prkg1TIqB2Glriwtv+uS1NccBfdh/KodMZv7PtuP+WS069Zgsf++P60CLBHT61kayu1o2+orWO7A+tY+uFgsZP94/yoewR+JGVcN+8A9h/KlVqr3LfvvwH8qVWrypv3menBe6i2rVIGqqrU7fU3HYsb6QvVcvQGouFibNIWpm+mlqVx2HM1MZqazVGzUXFYczVGzU1mphai47Cs1Rs1IzVGzUXCw4tRURailcLFBaeDUQNPBrO5tYlBpWbg0xTTZG+U/Si4WLulH95H+JrZ0nLanbj/a/pWLpP3k/3K3NBG7V4fYE134XZHHiep1W5sE9earXr4QZU9R/MVax8v41T1LhE/3q9BHnMmtnVgPqaS9ZfscvI6Ullyq9DwT+tR6phdOmbHahgjh1bnJrsPC3/IPc/wDTT+grjCcGuv8ACiv/AGez7zgucD8BWVN3N6qtY0gM3sh9EX+tTgfL+FVYy32+fngKv8qsKW2fhWpiivqv/IPn/wBw1xaNXY6yzLptwePuGuJRuKzmzWktzvNNH+gW/wD1zWlvR8sf/XQUzS2P9n2//XJaW/YhIv8Arqn86tGbLPpWL4i4ji/32ra54rB8SsfLhz/fak9mOPxIwrxv3v4ChGqK+b96P90UwPXj1H77PVgvdRbD0u+qvmUu+ouVYsh6XfVUPR5lHMHKWjJTTJVYyUhkpcw+UsF6aXquZKQyUcwcpMzVGWqIyUxpKOYOUlZqjZqjMnvTC49aXMPlHlqKhL0UuYLFZWqQGq6tUgao5jWxODTJmxGfpSA1Fct+7NJyBRNbSPvfSOt/w1zqw/2YyawNK+8/stdD4XGdTk9oj/MV6eEex5+K6nTb12g1Q1aRQsXzDJar2P3YrnPE2t6Pa6jBYXeoQwXAHmbWz0OQOeg6V6KPONyxxsBHZB+pNR63/wAguf8A3ah0S9sL6CV7K5huETajNG2QDjp+tLr426XMQT09aJdRx6HEE8fjXa+Ff+QOv++1cT2H1rtPCgcaQMtkbmwMdOa5qDu2dNdWSLsI/wBNuD/uj9BVgfc/CqdvIxvrscYBH8hVpS3l546V0s5UU9d40m5P+wf5VxEZ+U/Wu114t/ZFz0+4f5GuLRD5RNYVnax0UFud5pP/ACDbb/rktOv/ALsP/XZP50zSif7Nthj/AJZLSaozBbbA63CD+daoxZd9K53xRxFD/wBdHroPm44rnvEu5raPdxiZ6UvhY4/EjmtSfEg/3VqHzKbrUirJ94fdXvVE3USjmVB/wKvArVLVGe5SptwWhoiSlMnHWsw39sOs8f8A31Ub6naAf69T9AaydQ2WHm/ss1vOpDNWI2sWg6Ox+imon1q3HQSH8Kn2jNFg6r+ybxmpPOrnW1yPtE/4kVGdcY5xb/m//wBaj2jNFgar6HSGak873rmW1qb+GJB+dRHWLs9PLH/AaOdlLL6vY6lpuOtQyT471zD6pet/y1A+iivK/wBoPxJ4i0jRtKn0rWbuyaa5eOUwvsLDbkcirgpTko3Ir4OdGm6kuh7q11gFjwo6nsKVJwwyCCPavg/UfEviC+V2vdc1G53YUiS5cg57da+o/gHZalY/D6xm1DWLi+FynmQxSAYt1JPyg9T+J+gFa1qDpR5mzzqNZVZWSPT/ADKKqLIKK5udnTyD1anhqrB/enBqXMXyloPUN0/ygerCmB6huH+aIesgqXIaidHpbcSt9K6Xwh815ct6Rr/M1yWlv+4kP+0BXVeDvmN43oFX+dezgXex5eMVkzqT90V81ftASJ/wsG4CnBWFAfrivpF0/dqAxz9a+VfjxdF/iZqSnPyhFxn0WvXpuzPM3Z7B+zov/FCzyZJL3rZz7KoruvEhxo830rhP2edy/DWGQEjfdyH8sD+ldp4mdv7ImBbIxSrvVscPiRyS8gfWk1H4oeFPBwt9K1uW8juJIjMuyAspUsQMH6g0RnhfrXz1+1JNMviPQsfdGl9veZ65MAlObT7HRj24wTR9D+GfidoPiBr+50OG4uY4pAshlHl4JGRjrnitR/GUyrtSxjHH8Tk187/s1zH/AIRnWmbdzdL068J/Ou2mF9tRvterNjHy7UH58ZNYYrEShVlGL0R6+AwFKph4VJxu3/md/qfi++nt3h+z2yqwwcAn+tYLa3qGCqtEo9krntN+2QRv5gvJSe9xIpP4AdKsXfmvCywyeXIejEZx+FcM8TNvVnr0sBQitIHSx+K9cWNY1vNiqMAKi9PyqKfxDrE2N+oT8HIw2MH8K5Pyr7AzqB9/3Q9v8/jTkhlWSNjdysqxlXBz8x9fY1LxE/5jWOCoramvuR0cutak4+e/uW+sprPurueX780rfViaxzaScf6dc5GeS3XIxyOnvTFsYVR0Z5JA8gkO89wc1lKq31N4UIx2iXZH/vH8zULzxqTukQYGTlgMCqB0i0AAzKVBJKl+CSMHNNXSbNWLESPlSp3PnIII59eD3rFtdzZJ9i3LeW6ctPEOCeWHSo5L+1R2VriIMq7iu7kD1xULafZlmJiyGYMVydpIOQcUQWNrbyeZFCFbkdSetTdFpSCfU7OGRo5JgHBwRtJ54OOnuKik1ayWMSeYxVjhWCnDH0BPFWWggZizQxksdxJUcn1oS3t0bcsMat6hRRdD5ZFWXVrSOIyZdiHCFVXLZ57fgasW9wJndRG6hCOWHB+lSGGJslo0JPXKijAHQAUroEmZnizVI9J0Wa+mjlkSMrkR/e+8K4nTviRb/bk/0OaOzZ/30knVFxy2Bn9DzXoGqWNrqVlJZ3kfmQSAB1yRnnPUVmWXhPw5agCHR7XjoXTefzbJranOmo+8tTnq0q0ppwdkQad440PUNVt9OtHuJZZzhWER2jjPJ7VyH7TCf8UZYTY+5qAH5o3+FemwwQW4xDDHGAMYRAP5V5z+0gu/4bF/+ed9C36MP61pQkvaxsYY6EvqtTmd9D5wuZdsKf8AXUH8q+u/gZqMd58NtN2vvMBeFvbDZH6EV8eTEssfX7wr6I/Za1Jn0bWtLdifs9ykyDPZ1wf/AEEV3Y+P7q/Y+SwMrVbdz3hJeKKqROdvWivFuexYuBqduqANSlqjmLsTB6yjqc9zqtzaWWkX159hZfPeLy9oJXcANzAngir4ajwEtwuq+IrmGNyjXqKWUDnbAgIJPua2oRVSTuFuhJaeIGgtnEuha0hWTDfuEOOPZzXT+C/G+ixpNHNb6tHJK67Vawkz0x2FNn024nhi8kQ4VcsFfPB5+ZepNZs+h6lLPJhQ8m75HWUqw5yoAA4r2KCnStaJlUwuHqxfNO33Hdnx14Z8rzHvLmNPV7KYY/8AHK+WPjFc3esfEXVtS0m1uLqxZwVmSMhSuMZ5Feu6xY31rPCXFuVMuPMachUkIwAMHscHJNYun2nnapbxrdXRnuJBKQ0SlAucEn5vmHHevSo1buzVjzauXwhHmjK6O3+A2qaVY/DXTrW/uo7W5EkrNFNlWGWPr7V1XinWdHk0lxHqVqST2kHrXnk+reJ7PVG8qHdZAqkTi4VUGc9iDuwB0rrrbxGw8KHVL2wlaSORoSFiyGIbbkeua1qRclfueWnyy9DDi1bSchTqtip54a4QfzNfPf7U13FJ4k0doZ1kUaYi5Rww+8x7fWvU/F2tx67qltaajov2UrMg3+SOQ+VBK46ZAzzmvmb4xmODxxd2kI2RxMVVR0GMDj8qMPhPq/v33HiMR7e0bbanrv7M8v8AxSupnOc3o/8AQBXqrye9eP8A7NDY8H37et8f/QFr1YvnvXzmPl/tEz7fKof7JT9AmkVRukdUGcZY4Gage4tftC2xuofOdS6pvGSB3rS0Dy38S6OsiqwN6vDDI+61erCGfzgVjtDDuOR5Qzj61thcFGvDncjlzHNZYSr7OML6XPFHkj3mNZEZgMlQwJxSFq3vi15cfjKxCRohawOdox/y0rm93FcmKpexqOCZ6mArvFUFVatcl3UgfMqQqkskkmdqRxs7HHXgA1EGro/ho+PHdqM/8us//slThqaq1VB9R46rLD0JVIq7RiTQ36zQxx6JrE3mHBeOxcqnu2RwPzpl9HNZvEl1aXlsZmKxma2kQMQCcZIxnANe4Il277kv9yhvmXPT26VxPxubGnaOzYz9vI494ZK9Otl1KFNyTeiPAwmd4irXjTlFWbS6/wCZ58xppakY0zNeIfW2HlgAS3atjSPDniDU9Ogv7TR5mgnQSRs00Yyp6HG7isKb/VMa9f8AAs9v/wAK48PyXNyLdfskfzs23nHTORXo5fh6ddy5+h4mc42thFD2XW5wcHg/xm1zKs2gwRwD/VOL5CzfUY4/M1ka1Y6jpOqx6fqVj5EksDTxsJVcEKwUjjofmFe5WtuYm81Lp3BHGSSCPxNeafGllXxFoj4OXtblc/RojXZicDRhSlKK1R5eX5tiq2JhTm9H5HGlqQNzTGP5U3PNeDc+wsSFq4L4/L5nwt1A/wByWBv/ACIB/Wu4LVxnxtXzPhdrY/uxo/5SKa1w7/ex9UcmNjfD1PR/kfLD/dUejV6t+zdqRtPH89iXwl9YsMeroQw/TdXk4zkdhXc/BBXb4p6Jsz9+TP02NmvexMU6UvQ+Cw7tVj6n1xBkpRXjem+J/GV9qeq248SWVolpdNEi/wBmh+Nxxzn0FFeL9Un3R7KrxfQ9wzSFqaSfWmM1efc67EyNzWj8NTvsdYZ41dP7WnJB4JwFUfltNZULfOPrWv8AC6OW68PTtAGcy6lcyFA20P8AvmGM/hXZgm+ZkTS3Z0sjWZhWD7rMQ0g3HLYx3A6nnpVCS8gUtIkaSBRtBUnEY55J7+nIrohoM5WQvb28LOCNxYZUenf86wTp961pcKIZWQrtZShC8dW7Dp3J7V7LjUj0/AzpVKMr+9+PczLeGxuYvl00hGceYA/8fVeSfu+/Ue+aztOhe3uw0PlJNGyvbopDCb+8OTnjAovXXyVmSaG3SPcrskjM3HHG0k8AelYr31syINqKLclfMjTDucgqSM88Afifwrtw7ctDLGR5U30PY7Xw/Y3UQkkG3vsRmCg47DPFWjZNPp6aa1sEi67g6soweOOv6Vi+DdXGtaLtkWSKUnLRuxDDnjkYFWNSvItDsZdS1KSK1hi+YmO4YhzjAyDj8q0TfVnhSgrs4v4g2Nnppht5Ns100rTxkJwvGBnnnJxwRXxr8ZZCfiBfygqFaZ1G3gZGM4/OvorxR48bVNavJGkXCSKIB5mCoB4ODyeuen8q+X/ijcySeNL92YEeaxAyOCevSu2Scaa5tzkirzdtj239muT/AIoi7Oc/6e//AKAleq768h/Zqb/ig7hj1OoSf+gJXqqvXxuNf+0T9T9HyuP+yU/Q09Dm2eKtEOf+X0f+gPXq2maRDY3Et1ax3W+Zi7bpyyknvgnFeJC68nXdGcYz9tHXp9x69Wj8Wyxxqn2KNgq4yJDz+ldmCxUKdPlk7HmZrgataqpU43OI+LkxbxxYKc8WDcH/AK6VgFuKTx7fteePIHZQmbNzgHOMyVHu4rhxdX2lTmR7GX0XRoKD6Eoatr4fXHl+PbPrg2tx0/4BXPhuafoN0YfGdiRgkwTjk47LUYepyVFLsaYyl7SjKHc9r0zQ7LTZvPsrCaNyS2fNOMnOeM47+lcb8brhjpukqwdWGpDg/wDXCWuj/wCExjjiRTYyEgAcSCvNvjDqgvH02ZUaNX1BcAtn/ljJXr4jGU5QajK7Z85gcBWjXUqkbJf5+plM1N3VEj5H4UoavBufW2HTt+6b6V6T4BtbLW/hxoVre2b3SQwhlXcQMqSM8GvMLl/3TfSuv+D2rJYeHLGeZZXjCSx4U55ErdvwrvwNdU5O+zPKzXDOtBcq1R6Vp9jFpsZisdOkgRsZCtnOBgdTXmvxpn3ax4eOHB/0pfm/3UP9K70+MdPLc292P+Aj/GvI/ireGbWtFmXzNjXNwFDHs0ZP9K7sTiabpuMZXueXl+DqxqqdSNrWKJbgU3dzUat8o+lLmvCPqbDmauX+K6ed8ONfT/pyc/lzXTMawPH6+Z4J1pOubGX/ANBNaUnaaMcSr0pryf5HyOOVUj0rv/gJcx2/xQ0veM+Yssa+xMZxXnsDZgX2rp/hnc/ZPiBoU5YDF7GM/U4/rX0leN6cl5H5zRdqkX5no97qEmk+MfEUK7wGvWPyH3J/rRXReKfhtquqeKNS1S2vLVYrqUOqtnI478UVwxrUeVXZ6Dp1U3ZHubWkw+8m3/eYD+dRvbN3khH1lX/Gt/7BZoOLeP8AFc00wQL92GMfRBXlOgj0VVZhQQqJVzc2/UdJM/yq/wDDKG5PhCxmUJu3zSRckBszuwzj+XFXSo6dPpXP2egNpdrHY2mu60tuoIWMXIUAZ/2VFaUeSle5Sm7neXeveJH3iOKK2KEfKluWJ/Hn+dZmrXniO4sjFczNFvPDvLtVh6Haf0rhbm3WPU/sq6hqzRpgEHUJcHj2avYfDPhLw7N4f0+a70uO5meBWZp3eQkkdfmJr1sO/rCfvM5a2Jp4W1qSPJ7/AE+9tZZGnSKCNyN0PnAZGVJPJ4HB9T1qbwxZ6cdfXUNU17SY4nYlViuIogoCkDBzn2OeuK6j4/6R4c0X4T65dWuhaZDO0SRRyLbIGUs4HBxkcZr4ctrTdcFmyRnua76dONM4a+PniE9LH2IwFvKItI1Oze0L7lkhnZ25bLAlBz+OetWvE6aVcaNPPqmoTyzzKPLje3ldIzjnAIxk8jrXefB9RH8LPDgwqkabF0/3azPjBcMNNgUMeZARz7NRWXsotroclOo6s1HufPGu6PHL4mnk02w1bU7PcWS5S2cHJbIByAfl9fTpXz98T4ZrbxzqUNxG6SB9xDj5gDyM++CK+zdK3DRZW5z81fHnx1ZW+KGsiNtwDRDPv5S5rPDY2eJbUlsaYrCxw/Lyvc9f/ZwcD4fMfXUJf/QUr1NWryb9nU4+Hi5730p/Ra9RRq+cxj/fz9T7rLI/7JT9EQ6zb/aoo8SSRyROJI3jcqysO4I+tZTN4gX7viDUh9Zc/wA63SQeKY6r6VgqjR2unFvVGLptreyam1/qF9PdyiPy1MpHyrnPYetbpbioRtHSgsamUrspQS0RLurL1ZL2O7gvtPuTBcQbtpKBgQwwQQavbqbJ81OMgcbozT4g8XLj/S7Jsf3rX/BhVW+vfEGtXNompTWfkW83nAQ27IxO1l6lj/ePatZol9KQRhT0qucn2SLCHC49qdmog1BaouaCzjfGRntWXofiLWtBsxpq6baXUMckjI5mZWIZy3IwfWtPdUEsKs2cVSkRKHMTf8J5qA+94fjP0uz/APE1k63rd/4hv9M3aWtpFaTtI7G43kgoVwBtHc1bNuufuiiOFUbIAquZE+z8yyh+QU7NMX7tKTUGgrHmsvxMvneH9SixndZzD/xw1osaqagvmWk8X9+Nl/MEVcXZozmrxaPjK2bCFPTFamjXDWuqWd1uKmGeOQEdsMD/AErMT5Zyp9SKtIPk6HpX1T1R+ZLQ+1kl3DcpyDyCDRVfwdLc3nhXSrpLoESWcLcwo38A74or594Zp7nvqsmj1ABtoHJNIYZSeEb8qZPeNGpMl1sHfkLisa71zTlciTUA59A5b+XFRKUVuyoxk9kbhgZGHmMif7zAVT1CIEoyTR7QCSdwFYMnibT04gt7mY+iRYz+eKj/ALa+0xZj0+681gRsKjg9snNYOtTvubKlU7GfqMhXWbqQYKgf+y16BqfxFbw34YS8urNLKxtYkjNxcBtp6BcAcnPauPstB1G/neWdUtonHOTubGK8d+P2ualfeNk8PzTS2mjWMQI3Mp82TGS2M8deM+nSvXwE91Fnm4+Cdr9DpfjX8X4vGXhdtGt4/wBy0qTBlTaW2Z7ZJxknrivAzqEELGPzE8zO0gnv7HHNP1ALuEun6mZR0IlAdT7Hj+VV4Yr6eeP/AEW1eRT8giR22++MdfrXpyl3POhG2x9D+Afi3qMOgafpOo3V3pkVtZJFHJHFvU7Rjlcgjjvzn2rtrvWE1TSoblPEUGrWznzA44MfBHPJx34OOlfM+i+CfGV7efaLTSr+4DDmS5XykH0JPP8AKvdPgv4I1Lw3DqFzqgheS9KHyo2LBCue54yc9q83HYqCi7Su+1z0MHh5cyvGy72OntNS0230RlkvrYMQ2F8wZP4V8nfEHwR4mufEOpapZ2Ml5aPKSjqwMjL2JXr0r7OjspA3yQrn2qN7GZ32ooPqe1eJTzWph23GG56lXAU66SlI8B+Bkcun+BIbW9iktp/tUreXKpRsEjBwea9CW5H8LA12sulq7hJEjcnsVqvN4fsSSjQQEnrtQD+VcVXH+0m5uO57eFmqFKNPeyOUFzjnrS/aPM7Y+lb8/hnS47pUDRxsfSUjP61m3Gn+H40+0JrCJEVLbxPkYBwcA578dKFiE+jOhYqHUpGUAUnnKfWp5bPS/Mmjg1iR2iYIxcKFz6DIGT9KsHwzL5Zm/tBEOMgOpGfyPNX7eOz0GsRC1yh5gFIZk7NzU/8AYN+WAW6gdjwAGKg/nmq15pGpWswRtrk9NrA/zAqlWh3LVam+o5XB7gUhfmo5NO1QQmR4vlHXgH+Rpv2bUFXd9nJX1CnFP2sO5SnDuS7qTdVXzbrktakADnr/AIUz7XuOPJcH6j/GqUrlXj3LocZ61KOmazVuFOfvLj1pPtMm7b5h2+lUOxobhSZFVUmzUgcUXCxNn0pM80zdSM3FNCY5jxULnJFOZqiZvmH1q0S0fHGoxmHUJ1H8MrD8iamiyU3L3Gaf4nXyPEmrQn7i3sy/T5zVSzlK5Q9P4SOhr6xaxTPy+atJo+wfgteC5+F+hOG+7bmI891Yr/Sisn9nwxQ/C6wFwJ8vNMy7VBG3zD7j0NFeZNe8z1Kb9xHerp7OfmbJPXuatw6db9CgY+4zV/baw/626jJ9NwFRXmtaPYW5kkvLdcqSvOcnt0r46nQqVXZJs+jnWjFE1rYxgjEOPTjFa9naLCBmMDFc1p3i1prWea1trR3ClYjvP38cZz2p2n694iktnlvre0UmMugRfuKP4jg89DxXs0sqqU1dpX9Tz54tT2Ozj8x1woCqByT2FYeo+GtGv70tdafp0s0h3M8sSMzY79M1y0mratquqpM4lFghBWOX5EbA5JVeeT6+vSlli1SV3upLuRIs8iOIqrfgSGYfWvQeAlJe9KxzqtZ6I6MeHdETMiadp8aIeZTbqMH8qekemRuircQKT13EA/lWJBqEtwuy4Oo3Ea/KiKgSMk/7Kgkj61o6XaS+V/oNobeEcMSoWMnJ7ZIOPavNngVF2mzsjVdtEbMo0+zQNM4kbGenGPaoxqynUIrB4ZoWkGVCxdB7/wB38awobyx+wSahG8CyRT4FschmXOAwUEEE9fSrwEU9pK1vDGrs5JbYrAkdwT1HvVPDQhvcOZmnNeJFemMTKrYwck4x3+px2HrU9vewtIxJOS+z5QSM8nHtWQlmXj/dwSNM+FCnBXIOcZHAJx6U/UM25jsreaMxk7rciQMyg5yc9CfvAdTWThZaBo9LmjbTrNIRHwxLfMRnAB9qcfKCrJCBJuP3mHWqNvaSWtsgjiaKFhly0ZbP45IH1NZVxLc3EqrBHJFGrfeVsEc9eM5/EVxzoK2m5vCd35EGuaWdYvAY7WcSwyhlleYLt57IQfT0Ga5bXIrOxt445LK4g1CWRoTczZ2lc8r06Z6ZPUmvQbVb9I96yeaikndOAT+WBVVohdSgzASOT0lO3Hp/d/UV1U8TOlFJq4aNnl/9m6rd3TWYUBrRmQBY1UxnPJznIHTmu48OaHdNZMt/dyW9zkMpNwZFIHf7xH5VvakUidZCyO6gA7QGz68jP61UubWC9ttt1JbKf4Cfm2nsRjrSqYjnmrrQa+HcZq+gXaQxvZXRldhueRduCF//AFn6Vzhj16N/tF3MgJYrumACRDOV2bOWJHByea2tbh1h9GhtbHVEc28mdzxOAw7oT2qpqOj2uoMkkF/LbsgIZZYlcN+HUfhSnKm0OHMt2Sadqn2lhayWcykyALKxCqRnGAM9Pft9atXkRspy1vIVdcFzgsu1mwSR1yP1HNZsFjp2n6ZJ8hlneR1i/wBFUYYnOQwGeO45q9p8km+ZTHbR+YxYSMxeTHbgdMCuScYwexqpOWzIZ7mPzAEk2NkKjKuctjLd+mCOvrUttcQ3EDLcBDPFGXdlxg46Dg8k0iyqqTQziO6O/wAxPPyoJwMnGBuPHHB4AAqK7YFWlaS2gjx/y0ATP1GMke2aicI6NLQcZvZshm+zRzJFJbwtJJyNqbuO+cDp70yax0vI+0Wf2d3YKm3kMf6U641CHy0drq2acDCOd6g+wPC4pJr+KOCOFpoxcSZLjCuTnsGHAH51VKm3pqOVRoUaPp7Nht6jPDK5ptzoHkgSRzSNEehz/wDWqjp+rWs11JbBnilUkPukBII7gYBqxqOr3+m2nnWMcGoQL99XfYW+jDKj8cfWlVjWpvlu7l067avcammrID5V2xP93aM1E2mXhJEbxsR1BUg/zqPTvFNldSBhp11Y3nBENwmEl9lkGVP51R8Q+J9UttUWaw0lr2zYBZbX7lxC3cr2cH0HNODxLdv8jR4i3UszWt5EMvGmP94/4VWcXCkN9nYj1DCtWPxJby6JHqUdvcyQM5jkjlhw8bDqCDzx7ZpIbux1JS9pcJGnTOc/N9O1a+1xEVdoPrXmfMPjn4feK28Q6lqFvpcs9tcXMkqeSwc7WbPK9c1xN3pt/p8pS6s7m1YdRLGyH8jX2jcWk0LDzVjlQj7ydR+FQSaZDdoVVYrhP4o2UH9DXpUc/qRSU4J/h/meDXyWnOTlGVrnz/8ADj4szeFdAGj3tg+oQxMTbsrBSinkqfXnn8aK9nuPBnhiaQvdeG9Pkk7k265/lRW/9tYd6uDMFlNdaKaL+rLY6iIZpGiueCEHklHyeSTkgn8qtaLpq2LBVskhSXO4MDlwexH+NFsfK1mW0t1WCLzCoEagEAe9acuVv7e3ViqyA7mB+bgZ61vDEKFqSWho6TlebNC1gt0Pl/ZkRN24qqAfX8elaW7TrWDzI7eNW2lQ0jZ7Y4XoKwbWL7RMoaSVAR0Vv0rR1C3ttNtUkgtonkZlG6UFyM/WuWpmGtkjVYdWuK7K1tI0NwLXAySgXJJ9j1qTS4kumIJe72jneow59SCKzLxpJmt0eVwrHouAPy6VpmzK2wC3d0oHVVk2g/UAYqamY1JRdlZDjhoprua7TQ2abZmt4uP9XGcn6fLyfzFJFfXl8AkUghgHGEjAP4dcfrWJpFjbXTTCdC6xuFCljhvrWtIRbp5cKrGqYChRgCvLnUaWh0qCuTztBYNunUEsQqlkX527YHc/WnQojM013I7zKASCihYwegJYYH0A/OsaztzcTm5uLm4kfeQAXwFHoMdKtTxxacT9liVS87LliWI6EkZPWuinVunfoRKGqC8vNt5i6cQ+Yr+VLI+NkYAyVB6Ek9TjjtUdvcWK+atzI0FkhJiBfAR9oI9wcHIGepIxXI6lczz6iJ5ZC7RyylAeQCmAP/QjXTaVBH9suLJ182FwJ3EnO9tq9fbofwo8zRxsi7eXM0lhbOy26zmFWDiMr5gxyMqcd/QYNYmky/aJ1V9MuTuI82RI22sAcZzglh78VtTRr9oMmCDzwDxn1x0zVTS7i4udVvbMzPFFEqn93gFuO569+2KyjieaeiH7NRiWNVuPsdk32eaOGCM8s8OBz7csT+VR2F/aLHKI7hbMy/8ALT7QWkJ9Mc4z7Go9WtYbW1klj80vsLZaZyTx65zXL6beTQW8WqIWM825NrSMUQD0BPX65rB1ee8jRQSVjobjVHt9RjhW18/jJJjxJ9fmJwPdsfjV+81KaRfNubyCFW48rzCxH/fO0/hzXK3EwvJtD3wW6SajH51xIkY3M3A759a2tYsIrHUdPhgknUNchWbzCCwCscEDAxwO1S7oejsVNHe6m1Ka1sYGaJeWdkChWPOTkEjjtjP073NZvpoLpIzrAeQuvmYASONc/MWI9s8HrWVbSG01Ce1iGY/t8Mbb2J3iVxuyM47+npV/TIo2vbydkVjFcyRxKR8qKvAwO2e56mqqe6lJhHV2GXU/maJd3FxsEiNJubaMxEE7AvtjaR6596TQp9TunkgaO0lKwrIInbDEEDdh/Zsg56cetZmsWscemazPG0itZySLCob5RiMMpI7lcnHoMegpJreOzs4ri0zBJDsCshxnOBzRpfV7lWvHQtanPHasEWWWxlBwI2bjPqMdfY4NVrfX5rqOS11G72uFwLlrQMpHuMCtHU3/ALQ8P3t1dKjz2LExOFAJwM8/XoRXMa3uWO3cszSXDEl2PzIA2Aqn0+uT71VGnzS5ROV1qYHiIp56j+0tDvIw2CYjtIX0KEbcfjUVrBO1tG7yC5sgdyGOaRTCT3XOdvuM4/Kun0VmuNYfTbjbPEj7FeRFaQA99xGc81mXNukbyuHkMisQH3EHhiO3HavfpPXkluv68jgqx5dQgt5NW1BdPW4iurqSFo/tIPzlD9AOQOO9Zs/hi88O3cts1vcksSsdwsuVAPU46Ee5FdJoixvpttOsUcLspYmNdvzZIz9a1JbyYxR3EjCV9g++MgD0reMtFZaf5GTg311PL7uLWbDVTFp/iCe5gwCUkXciMeoGB0H+zXY6VpPiPUbYNcX0O0AeUwEiufwdRx9K6i6SKxtHe1gii8xsOFXAb8BXOeJ7OJLB9Qt2kt5owD+6cgN9RWc6MWrLR9+5pCUk73NqztNVuUXTtXtYpYMY+0Ry4II6ZB5H1Bq5YeDja3D3MMk0jMOMEZUe5H3hxXMfDvUL+9u5Irm8nkRVGAXzjmvQ5PMhH7uaVdp4w5rx6t4ScDqWqTRl/ZY7VWEsPl9/MyQfyPBrIuNSslm2TwTq/aQJtB+nNdBdeXq4MGqQRXaqp2mReRn3FcrqejW+ghJ9NuLpEc5MEknmRfgGBx+BqI0qdTVhzyiWU8QXK5S3s7y7QdGEIfH4g0VBHd3fSO5liGAcIRj9aKj6uui/Flc5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AutoShape 14" descr="data:image/jpg;base64,%20/9j/4AAQSkZJRgABAQEAYABgAAD/2wBDAAUDBAQEAwUEBAQFBQUGBwwIBwcHBw8LCwkMEQ8SEhEPERETFhwXExQaFRERGCEYGh0dHx8fExciJCIeJBweHx7/2wBDAQUFBQcGBw4ICA4eFBEUHh4eHh4eHh4eHh4eHh4eHh4eHh4eHh4eHh4eHh4eHh4eHh4eHh4eHh4eHh4eHh4eHh7/wAARCACUAY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bRY8YwK6i3AEdYulWs64/dP+VbqRTCP/AFbflXweFhJa2PqMVNN7mVq4BU1yV8PmNddqkc2D+7b8q5m9gm3H90//AHzWFVS5tjpoNcu5kP1ppPFWJIJc/wCrf8jUTrtyCMH3pK5uJByG+tSYptuPlP1qUCquIaFqRRRinrQgY+NasRLxUcfSrMWMVvExmOVapoudXl9k/wAKvjFUoOdVnPov+FOe6JWzLqqakVTQlSqK2sZ3FjSrESU2MVZiAzRyibHxpU6rxRH0qRatQM2xFWvPvGOpaxD4ibUdPsoLjQYoPsOozsHyAX+fGOTt5+ZQcHOenHoy9c1yr2djDZQ6brRvLX7JJJ5FxEGCzRvn+JQeSrYI4Oc49a3px12uZSkUp/7P0v7FaW9015atdWs15cu8YVIQdsSDaADyAenQEmjULzwpo82qahNpMhvYCxjmvIw8t0wbbtRjk/eIGMDqDjHNZnjGGws9J1ae2sm0i3vzFFa6iLFMxnbtddhG8LtGc4GefxxfCBsZdGmv9b1yWee2gS2s2uHLvES2/cFz93CISfQtyeK2dKTRKktzzfULe5XW2W4ntomEP2ptp837OkmfLiQEABsHpuz2rntE0iG20Y6oHkF213K90PK2ebblgu9XBY7t2BgAn5s89a9B8V6NqOo65d3+n2EyRXDNdSW8ablkh2jlCOdjMrY3Y6jjmsTwc2rapH/p+jRrpkG4yo0YZJJHBwQU43jf8oJGCR7V0wUuW6BtXOl+GXh2bXb+XRdYa0e3itfNtrtLYFpELjf5TEAhgQBuIOMnAFekT3Gh2FnJoNss91ocFu0c5lUlrdVbaXRv40VuCeq4yCQDjkPAGnjRru4/tBJrXX9IQSLC5LZg3KWwRxgxkcDPJJ7DCeFdbubvWdU0jXbhrrTwZpo7K3i2vKSxYRlVBYqSfu5xzzkZrmqQbbK5jT8Y6prOl6douq2tnd6hf3NlALqG2U+dFGjb2kyDwG3YOQQcD0rq/Cd1/bEt7r0du0FteLCsaMQdxRTubI4PLbcjrsrJsPDmizWFhe/29i3hghW9he6Zo3MfzFSGf5RkkFWBGD0BrpvDEaixuJoYjFa3F1JNbR7duIzjBA7AkMwH+1WE0uWyKi9SeVOvFVZI/atKROtVpErn5DZSM904qFhWg6cVXdKFFjuYuuDNi/1H86v2nNnD/wBc1/lUGsx/6DL+H86s2AzYQf8AXMfyqEn7R+hV/dGOKgkHNXHFV5OtEkOJVccmmCpnxzUfeuds3iOjpko+c1KlRzD5zTvoPqR4p6rk0mOaliHNZykVYtWkQyOKuyQDbUVoKusPlrFiZiXEW1qrSrWrdqKoSrS5ikQxjjFFPjxk0U0wZ3dlGxgZWaRZlJysZAGfTmplFwkRWaBUYnKlnPK9+c1TFoIy0pxJHIPvyMSVPvU8jN9lWDzQkecgqny/zNfUQVkeDJ3Yk8fmJ5lrcOVPBR+eazZ0YEgqVf03HBq05mMbRh2I7yHjjvVUFlXaudvpwc1MoXNYOxXHzYO1hzg8nrXL343ahdN1/emuu2FsFsD5sGuWuF3XE7esrfzrjxcPcR1YeXvMggX93+JqULUkCDyhT9tefyHXzEBFKKlZRTeM1PLqO4+Opkbio0Arm/EPjzw54f1dtL1KW6S4VFc+XAWXB6c10UqM5u0VcxqVIx1bOrDVUtmP264b/PWsLQvHnhvWtVtdL06a6lu7qQRQobcruY9Bk8Cu0h8Ma8k8ztpsmGPGJE/+KrV4LENr3GZfWaKunJFZJKmWSrqeHdY76fKP+BJ/8VU6+HtWx/x5P/30v+Na/U6/8r+4z+s0f5kU4nqzCxzVhND1QdbOT8x/jU0GkX6sA9rKB64zTWEr/wAr+4l4il/MhsO5sBQSaeZo0yBmVh1CngfU0anb6hDZsbXS7u5bosSDaXPqxPQV5d4o0n4ta7I0MGkTaXZZ4VHQsR+BwP1PvXUsJOC1i2zJVoVH8SS9TuNb8Z6Lo8RkvtStYAOyEE/meK4XVvjloNuWSxt7y/bsfmx/QfrXPQ/B/wASPMZr/Sr26lPV5XDH+da9v8MdUt1AXw5cH/gI/wAamTxC0jB/cdEaeF+1NP5nM+IPjFqeqG1EHhx0EFys6MVUlWUEcgk5GCeM1z+o+PfEt7JMY9FtVt1WNfIMCLvVc4HTIHPIHUcV6hH4D1tQB/wjlyP+Aj/Gs7WND/smUJqVmLSQruAlGDj1rNPFL7D/ABNlHCvaS/A4YfFLxvBeXFz/AGTbTmVUV84A2qPugbemS350ujfEjUND0ObQW8OxyWkm9XmiCqzlyTv6DkZGOewrq4bC2uYmkt4UmQcMyDIBNax8E6q8Y3eH7wggc+Q1Z/7St4P8S3HDfzL8DjtU+I9rq00N9fR/2aPsq28zmDzBK+cgkZJGORkYIDHtXdfDrxd4butXk1C0udMsT5TRiKFzIZi7BmZyQGH3RgEcZPrWTc/Di4nLNL4dvcnuLZv8Kw9Q+E127FoNH1FHznP2Z8/yrT21brF/cZOhQa0kvvPeFXR7+UXzWFjPIOlykaSEfj1FXidy70YOvqK+fNK0H4l+HZ1k02HVLiNf+WcsMhOPY4z/ADHtXpvhLxNq00e3XdC1PTpl+9O9q4Ue7HGCPfj3FaKHtN4tM55w9lqpJo66R+tVZJKW7vtPXiS8topcZ2GUDI9RntVF7m3b7txGfowrnqUasHZoqE4SV7kzycdageX3qKSeEAnzowPUsKpte2Z6X1qf+2y/41m1PsaLl7jtVkzYyj2/qKfp0mbCDn+Cs+/ubVrWUC6tydvQSr/jVnR5bdtPh/0iAHBGPMHrWVpe026F6chZkY1Wlc5q0/knpPEf+Biq8iIThZEY+gYGpmpFRauQO1NU0OpBporllc6UTIabKfm/CkXrSTZ3D6U1ewmXNNs1u7bzjIyneUwBnpV6PS1B/wBa302j/Gqnh5v9DmXrtuD/ACFbMIKnJ5Y/5xXfDD05RTaOWVSab1CDT41HMzZ9AuasNZpj7zj/AID/APXp8MjRvmNCu/3xzT0aJQ7FF9hndlvWq+q0uxk6s77lCWwjf7s+T6beaozaXnOJT/3xW9J5b24eRS7E4XjBJqlOuGOG5HG7HT2PrUSwlLsXGvPuYNxaG2QSeZuBOOmKKtayR9iJGPlcZ5zRXn16ahOyOynJyV2Sx6tAoGyNAfXb/jUo1iJj86ofbyx/hWYb/wAsfMo/74NQza4kOS0RIHohP8q9ZZhQ/m/A4/qc39k2m1K3kPzs2OwycClF7CT8sxX6jNZMWvwNj5cf9s2qymuQ+g/79tVf2hQ/mF9Uqfymkl3bhcbie+T3rPFtYSMVEUxYksdrE9evan22sefMIoUUk/7JFPl1S4j1C3tRDHmV1Utz8oPf9K2jVpVo8y1RlKnOm7NWYwWdsq7RBcD8T/hSfZLf/nlcfr/hWvK+xipmGf8Acpnnf9N1/wC+Kv2NPsTzzMh7W1/uXI/P/CmC1s8/duR/n6VseYWbasyk/wC5/wDXrJXVL7+2zYrHbmMPt3kHOPzqHSpJ6otTn3JY7Sz7/aR+H/1q+dvjqsQ+Jl2sW4osEK5br9yvpbUNY0vTZVg1DWNOtJSu4JPKqMV9cFunFfMXxtv7e8+JmpTW9xFcRMItkkTBlYeWvIIzXfhacIz0RxV5ylHUvfA6NW+J3h47c4vVP6Gvteviz4AkSfFLQFI/5eS35Ixr7Tr1V8KPLq/EFFeT+J/itNa6xcW2mJYizhbYJ5ySZCOpHI49KpWvxW1idC0KaZOM4yqtgH8GrtjgK0lc5/aI9lorzXwx8TGudSjtNbtre3ilO1Z4iQFbtuB7e9elDpXPWozou0kVGSlsFFUtc1Sz0bTZdQvpPLhjH4sewA7k15nL8U9TkmY22m2kUWflEhZmx74IFVRw1SrrFClNR3PWaK8hn+KmqQgCWHTUJ6ZV/wD4qut+H3jaLxLJLaTxww3ca718t8rIvcj0I9KqphKtNXYRmmdjXi/x1tGuvEUe2YLi1X5SPdq9orxz45maHXIpkjV1NsuR3GC3+NGE/iFnN/DYaYumyRag0dvN9pCk+bgOuVwSDxjJPPoK+hkxsXHTHFfLfgaWOTU547pCqsACG6da+o4cCFAOm0VeK2TDqOooorjAKr6nH5um3UfXdC4/Q1O7KiF3YKqjJJOABXOaj458I2lvO9xr1mFj+V9rbjzxxjr+FNdxqLeyPGPiZ/o9zo11wWa3ZCcZyOOKvWVxJJDAdzEFV5x7Vn+NdW0rVdK0660m8t7traYgqDyqkHqDzWtplyrWNtIjKFKDp2H/ANavfhNOCaZnytaNDNSHm2EsQ3ENG6nj2rwaS2PmuuxUAYj9a+h3lYEruByx/WvC9ZhZNWuoydoEzcD61hX1SOnDLczVtYw2MA1xmqXMi388S7lCuRgmvQYfKTpyfzrg/EVvMfEFwEhJLsGGPcV5uJ2Vjpkih5rkZLsT7mu0+BKvN8VNFj34LtIBuPH+rauL1CB7ORI5sBmQNj0/ziuy+ArIvxZ8PbhvDXJXGeuUYV5lWN4uLHB2aZ9SXGlTgn95D/30f8KrHS7gH78P/fR/wrWu77T01Mae1jL5xYLkAbcn3zVoWcZ/5cj/AN9D/GvCeFpN6HrqvNLU58adcf3ov++j/hSvpl0xGDGcf7Vb4s4/+fNv++h/jSTQ2lvA881syRr95t2cdvWhYSA/rEjM0axmtROs+zLyB1CtnI2gfzq9mQYLJxjsRn8jSKLExgxyThD0PNRyR25ziefH41o+SCSuT70ncspNwUaNce4I/lUpuG42sSfYYFZbLagf8fMv51Hi3/5+ZDWbqw7r7yvYt9H9xuC4OCwjDP3YnH5VXYROMFZAf7u04/wrOCQk/wCvkp3lwDrM4+o/+tT9pF9V94vZtBq0MjafIiozMMYAGc80UgMBfat0xPoP/wBVFY1KEar5rmkKjpq1iS6soZEEkfRgCCO4NZklivmKPU966WdeMdqqGINOnFcPs1zbG0KjtuUo9MI2n5AD0zVgadx/BWvBHL9pjAVfJ8s5PfdkY/rV0Jx0FdkcNF9DmliZJnNfZTBKrjYCTiqly3/E8tVyG+cfhgGtrWII4547gZEjnaeSRge3SsGRmbxFbZ3cbjz9K3hH2ceXzJcud83kaF5cKtwwIJPFQ/aF/ums7VbmRdRlVcYBHb2qBbmU+n5VbrWdjsp4W8EzdtJle4CgEcGs2xw/iWRvSRqfo0jyXmGxjaelV9HYt4glP/TR/wCdNT5mjnrQ5G15Hmnxq0OLxD8X7OG5CG2t9Pi8zccAjc5x+teTfEWOCz8d6jZ20axQ25jjREGAoEa9K9N+PdtdXfjOaS2WbbHDEkjRgnnbkZx9a8Y1tXbxBc72csCqkseSQoHNd9GlL2nPfS2xx16kVQVPl1ve56h+zUhm+Leh+itK3PtE9fTvxPm8UW3hzW7jTZraO1S0JRhkSoNvznPTPXFfNf7LMJPxZ0zP8MU7f+Q2/wAa+xL+1ivbGeznXdFPG0bj1BGDXsUpctmzxqkrTZ8d6PDYwKrNF50n9+U7ifzqTVdU/svVbTUV+S1nIt7kDgA/wP8Ah0qzr2kXHh/xBeaPcht9tIVU4+8v8LD6iqt/Zx6lpk9k4IEi4BP8J7H869+cv3fub9Dnj8XvG3Jclh2IPvXvnwn1iXVPCFos3myT24MUjuCMgH5cE9eMc+1fN/hK01W5tbTTJod16ziCPDbt/YH/AD6V9UeDNMbR/DFjp7Z3xRjd9TzXFjaqnTV1qVGCjc8u+OetSzatY6enmJBCjM6sCAZc4P1wMc+9cFDdBVJbAA5PPFeq/H3RpbnTrTVoUaQ27FXA7KQSf5V4Zry3kum/ZbKN2kuD5ZcdEXuTWuHrKNBcq2FOCcjQ0G/F9Jdao/3JH8qAHtGvf8Tk1t+Gbie28XabcaQuy8NwsaheA4Y4II9MGsSxtEs7KC0jJ2xIFHv6mvQ/gpoDX3ib+15FJtrBTtJ6GQjAH4DJ/KqnPlpe+LTmuj2bTTflZPtywj5v3fl5+7jv+NeRfH+8ii1SGNg+9bcMSBxgk17RXiXx8b/ifqBIAfsqfL/wJq8zD/GaX1OG8Dzw3jXsTkMpCEHuOa+o7fi3j/3B/KvlvwbBHcWd4u0JKHXDrxivqKzBW0hUnJEa5PrxWmJvyxHKxLRRXP8AxC1ldD8J3t5u2ysvlQ+u9uB+XJ/CuMIxcmkjyP4teOb3Xdbbw1ojMLZJfJ+U/wCvkB5J/wBkf/XqCy+GVidPkOqXl1dzyIMkNtCH2rzi01S60bWRqdmsMs+GCFxuCZPUj1rvfCvjfxFqXh/WLue3WWazi3q6xBRz2I/CuGtUlffQ+jwdKMUoJanl/wAQPD154P1iKS1u5JIGbMUxGGRv7p9RXoHw+8aabqWi4uhFbXcB2yRY+97r7GvOPEXiLxF4pddLvykiyNlNkAG0jnIxz61geEtcfQdfivhGk6rlHVhww7GurL8ROjJKT0e/+Zx46lTnrBf8P2PpD+2I2YmG0llUkEHZgGvHvGqSf8JLeGRPLDPu2/WtXUfiHqM1uTHbJDHgY21zMl8+sSNfSE5c8ivoK6XItbs8rDP33oMiKJ93k+1ZmrSLDP5su1AVGCa11McYwmM+1cb8SGmT7KVAUNu57151aXLG52yV0Y3ii7iuNRR4jlRGFJ98mui+Bdxt+K/hnPT+0Ix+fFcFhyckkk12HwgYw/Enw5JnpqcH/oYFeROTk2xRR9iauFXxSjf9NE/pXjnxKbXrr406lp1rrWq2tjHDDKY7e6dF5jXgAHAyc1694jfb4gjP+0n868B/adutV0/4itc6XcyWplt4TI6MRkquByK8ZRlNzjF2Z7FKUISjKaul0Oru/DuqRWq3Ft4s8QJK3SN7x2X9Tmuq+Cuo6hqHg3XoNWnmuLi1vTGWkcsSNikda8k0jxj4rX4U3WtXIS4ube58uGZuNyHHzEY7HIrtv2YNYvtZ8LeKptSVRcG7VyVHBBi/+tWOHp1lzObulp8zrxs6DhHkjZvX5Hr8ECvpqxNHgEY4+tVzpUJ/gf8AM1e0khoIRx1HQ4/Stz7On90/nVVKEa1m0cMa7pXSOFuNIiYN8r8f7RottOAA2jGfeuknQOJV8tl2Oy/N39/pUFrGqqtedPDwT0R2xxEmtytaaUDgsTVw6dCq+tSPZRzXtpdtJKr22/aqthW3DB3Dv04q3IPlrWNGKWxzyrSb3MS5tIkl8xVwWwOuB1oqxd8FepOOy5P/ANaitqLSjYJXZcnkg7TIfxqr50KzqWlRR6k1weoePrDT9Pl1DUNH1u2tYl3SyPacIPfmt+G8h1BIJICSrYIyMcGvQqZZyayujkpYlS0R29unQ+1TkH0H51JaQTefJuC+SEUJ655z/SrLxDHSlClLlOadVcxzeuZLwj0JPDYrmkG7xEmNvyxseOf1rrdbQefEPlyFPUZrm4o2/t12O7iM9RjuKxnTenqdlKa5fkcdr93GNdu1abBWQjGTVdLuL/n4/U1j6/dSyeItR2W7OBcyLncB0NU4tQGf9UfzrzZP3mfd0MJelH0X5HonguZJtRl2y79sXPX1FWfD4LazK3+0x/WsP4XXP2jUb8hSNkS9/U//AFq6LwoudQlbHr/Ou/Dq6ifL5tH2eInHyRw2q3kKfFzV7eRlLbIgFYZBxGteDeMJPP8AG+sTBdoa9k4x0+Y16D8V76/0f4y3+qRoBEZR5ZP3WwoUg/ka841af7V4k1KcjHmXUjY9Msa9nD0bVnLyR42KrXw0Itaps9b/AGUkz8U7Zv7tpOf/AB2vr2vkf9lGW3T4lPJNNHEsdhKcuwUEkqO/1r6uGpacf+X+0P8A22X/ABr0mtEeLLWTMLxr4H0PxYI5NQikiuYhhLiEhXA9DxyPrXI/8KW05c+Xrt4B7woa9MGoaf8A8/1r/wB/V/xo+32P/P7bf9/V/wAa0jXqRVkyOU5jwV8PdH8M3f25JJb28wVWWYD5Aeu0Dp9a7Cq/26x/5/Lf/v6KPt1l/wA/lv8A9/BUTlKbvIdiWeKKeJopo1kRhgqwyDXnWo/CTSZbiSSx1C5s0ZiRFtDqvsO+K9B+2Wn/AD9Qf9/BS/a7X/n5h/7+CnCpOn8LBq555b/CPTQwNzq93KO4RFTP4813mi6XY6Pp8dhp8CwwJ0A6k9yT3NT/AGq1/wCfiH/vsUv2m3/5+Iv++xTnVnP4mJRsS14v8c40bxAGdFOLePnv1avY/tFv/wA94v8AvsV5J8dYrOS7guPPKu0YUlDkcE4rXCfxBT2OA8M2f+jXUlm7RyeYvB6Gvpqz3fZId3Xy1z+VfNPh2SS1EywYnDDccnnivpWxYtZQMRgmNSR+FaYxWsEXdImryD9oW/Yyabpik7ArTt9eg/rXr9eK/H5CfENmScqbPge+8/8A1q44K7sawlyu5534LtNOvdTksdShZo5WDoynHI4Iz+NdteSaZ4caXTdOvNNtIbhAzpPG8jt65wenavOLHVLjStTikZVa1RyzLj5uQASD+A4r0nS7nwtqELXt1dKWYdVbaT7H1rzMXScKt+jPrMpr0qlJc93bot+5heKNH0HT9OW+0mwtzOYyVkQkrkjnFfP+oxSLMzsm0uS4yPU17f4816wgtHttJzO4UgBRwox1rx7UN85DSyF2ACgn0HQVOBhOTlOWxnnNSnGMKcd1d/f+poWF9p1xpyeYhV1GHHvV7TXsp4XFrwiNgj3rn9Ft7RriWO9l8uJkz1xzmt7RrXTIRKtjOZcnLjNfWUpyq4bVLT7z5ZNRr9dfuLICKflGT7Vzfj+zuLnT4Wjj3FJOg68iurUIvT9Kh1JGNozEAKOSTXNUp3jY7HLQ8iurGe0KefGULgkCt34dHyvG2hyd11GA/wDkRad4raGaeDy2DFQc03wh+58RaY4/hvIWz/wMV5VSmk2kKMj7A8XZXV42/wB3+def/EhrZfi1Db3gSSK502I+U5O1yruPxNei+N0xfo3sP5147+05He2virRNas1I8i1ALDnB3k8+1fPSpc7nG9j3sLW9nOErXQsUunTXk9u8eoR6VcThGt3tU8jOCNoIG4Ln1rpfgoul2+r+L9J0eCKGCBbcsEH8RWTOf0ry6Xx5De6dL/ZfhmNtZ8lmM4YbEAHLn6V0H7Gs1zLrPiyO+8z7RPbQXDF+rZLc/rWeEw005OWlunn3PQzbFUnCMYLfr6H0Dou77NC3zHBHoe9dLn2Nc9o6AWiZC8eoxXR7R6CumEXyo8Gs1zGbeLy31qlCvT61fuVkM0oZQEBXYfXjmqkS8ke9cVWPvHRSfuliJc4qZo/l6UsC1ZZRtrWELownPU5/U1AjGdv4tgfp1oq3qKHyzt35Gfu4z+Z6UVz2s2dcJXieI/FeV3+E+qtIgWSUxRgZB+86j+tdv4JiYw2UbdfkFebftGG00H4S36aZDBa4eOUJFwCwkXn/AMdFdn+zzqF/rnhDQNU1SQSXV1iRyFAH3jgAewFfbZjHXXsfO4KrGblKOzf6HvEceAaSSPjotPgWQGTzCMb/AJMemB/9entnHSvP5Fyg5anParGftKgbvu/w8CuftoR/as7YH3QODnvXTaih+1tv8s/Lxk9B6Vi2y4vZ2+nbFc0oLQ7qcnY8y0HR9O1Jr/UruaXcdQuFI3oqDDkdxnpWfrmgadJqrzweJdLsLUqo8tnDsCBz3riNT+HXjybU7uYaHKUknkcf6RHggsT/AHqhT4beNwf+QI4/7bx//FV5k0uXl9mfptLDUIz9osbFX6e7p97/AEPSvg0N1/4gUXCXEUJRElUYDjLc/jiu38HxZlkb2/rXF/Bfw/rHhvT9a/tmzNs9wUMYLq2QqtnoT613fg1hhz7CuvCwSUUz47iCpGWMqOnLmWmq66LscH4zmszr9wkwgdPtjrIstsso+vPfivme+m3aveycDdcSHj/eNfRHibw94sm1/UrhNIdoJLp5Y381OV3ZB6+lfNE8uLmYnvIx/U16lFWnJ+h4FeXNTivU7L4bN5niCYNggWzf+hLXbPtVzhQK4D4XSf8AE7u29Lb/ANmFez+GU0SXTbU6gtp88souHkdQyjjb1cMPwU16EHoOk+Wlc5mOTB7VZin+ldHJHpYvpwLWw2ZIi2vFnG7rjzCGGMdSCM5HfGTrF1Z/ZrW3tILDzPOkV5IgRkK+FPJ4BFaXLUr9BscuR2qVJOO1af2jRba6j+zxWU0LRy+aZGLbZVQkKvP3M42nvVpJNAuoRGzW0BVIWkKrt25UM5B3Hd3XbjqR6U1IlvyMyJgan3AVBrElml6JLGSNoJUDhUJwh7rzzwQcZ7Yqv9p/2v1qlMXLc0QcmpUHvWYlxnqasJcD1pqZfIX14Oah8TPcNo0MCKm0uW3E801J89KzfFmpwJbW1uJsTJlmHPQnitac9TmxVP8Adi+HppYXleSNgFU5IHFfUmnNv0+2f+9Ep/QV8p+GL1Zor4712mLoa+qtJIbSrRl6GBCP++RWGLd0jiUbRRZrw/49zY8VQRlvu2S4Hpl2r3CvKPjH4aZfDur+IZrmN7tp42yRgJAvyrGvvlsn1NckHZjijwTWZG3/AH/wxXV+BND0u9sVnnE7iSMEL5pXB7jiuc8N29tq/i+ytL12FruaSXb1KopYj8cY/GvR/B32jUr+8upoUjDyGRVVcKi9gPoMV52YVW0oRep9Dk8eVzqSWmxW1DQdPs9LltbSzRTcHaxGSxzx1PNeWfEHwlqPhXVpLe5hk+yM5+zTkcOvoT6ivpbRdEkv7uCfyt0KursxGBgHp7103iLw5pmt2ElnqVpFcQP1V1zz6j0NcmEdeF5tGma16NRxpp7fh5Hw1ZWrXl8LfeqlweW6CtrSdLfT7qWR7pJAygbV/nX1DpHw/wDBOi3cxtdEtWLYyJV8wccfxZxnmsTxX4B8AXjtLFbDR7xhhZbQ4U59UPyn8MV6+HzKjCLU1+J47w83Jcp4YkwXvio9Vk3aZONpI2HmtHxfoFx4Z1f7FPIlxG674pkBAdc+h6EdxWTdSiSylj67kI/SvR51KOj0Ha255pdTeYw2j5RVnQ5CupWr9Ns6H/x4Vll8Er3Bq1p0mJ0J7OD+teXJkJH2143ILwv/ANM8/rVnQfDul+LbvVBrcbzfYp4ooVU7QIzDG+D6/MzfniqHjJv9Gsy3Uwf0FaHw61nTdP1XXhf6hbW4kW0mXzJApIMRXgd+UNedhox9vLmOyvKSoRcXqeK+IobHQ77VdLEccXl3MkaqltH/AKoE4GcV0/wR02ytNdhmtmJmbRI4JmPVgrgqf/HjVbxv4N1nxd4p1W/0Ewi0M7bZLjdEJMknK5X5hz1rpPhf4M8Q6B4g+2ak1mbb7KYQIpSzZyuOMD0qIw/eS7HZVqp0Yrqd3oyf6MyjPBP3Tn9K3vL4HArL0uPAkVh0dsbl9/Wt1V+RT8vQd6qFP3EefWn7xm3kf3voKzYV+ZvrWzcwyG4Z9+YzGAF9DnrWeI9sr/WuLEUnzI6KNT3bE8C9KnP3ajiGBT2PFXFWREtWZeqKpiO7Z97+IE/oOtFTX2TG23fnP8LhT+ZorjnC8jspS90+Uv2iIz/wgMVvZ70luL+GNHVWLA4Y8Y5PTtXpvwi1I+Gfhlo+rXsM1x9js/OmTO12xksee/U1b+Nmv6T4si8MaR4as76Q2+sC6nJ02WFI0WJwCSygdSBVPxzM1n8NdY35VxaSDn3GK+ixElSjypnl4Sm56yR1Fp+0Z8PpIFaX+04nPVBbbgPxqRv2hvh/j5X1H8bQ/wCNfF6TcgZq0s/7ukm2txOjDsfW1z8fvAEsxb7Rfqen/Hkapj45/D1N3+mX+T1Jsmya+Tnm61CWlkZvKjd9qlm2jOFHUn2rGUPNnRGy6H1mPjh8P36396P+3Fqv+H/ih4N1/VY9N0y9upLqUMyK1myggDJ5PtXx5DLxzXpHwD/efEKF/wDnnazN+gH9ah0VbdmnO77I+mbvV7dY2j+ztJuBHJC1n6VqT28uy2VYw553fNgD0rNvJMsajsGJnj/GklGKuU1zEuteKNQWSeNJo9ojfOYfY18eSNuG7I5Oa+p9fO20v5t6/LbyHr6Ka+THlxGPXFLL6rk53ZOPpxioJI7P4Wuf7S1BvSBR/wCPV7h4a0rRbrQ9KmurTT5EuHnGoXUt95ctuA2EKrvHOOQNpzXg3wsk/wBI1Jv9hB+pr1zQ/Ca6nb2T/wBoGKa7jaVVwhCgOy4xvDn7pPC4/U17dNtxMUkqSu7HYR6D4Kt1SU39hcCwt5Y7wCdm86XywVcLlc/PvXCnBAXnmpr3SfBTWBaza1a/ZWNuhuCsM37qNiTliU+821SeWBBPauJg8PWMkzRjUpcgqqL+5JYnPTEmDjH3c7uRgVT1Wx0+xisWju71nuQWdXgVdih2Q/xHJyp4q7tAoJv4meoWmh+CZrzUpreS1ZI5mhhtpLnkMiScr8y7lYhCDnrkZqFNJ0GSwuVeDT7aQFy0rTgqmANo4lYoevZwc9ug4ptAtbG7e01C+uBKLd7kGCAFfLAJHLEckDp2PB5Bq7L4V5iW1upnZ2jUb0XBDLuOArEgquScgdDQmyeRX+Jml49tNLtI7WfTltoA7uvlI4ZtoxtYkOwI688Z9K5RZj6nFJrNnJpupSWcm5gMMjMm0spGVOD04I4qsr+1PmN4QstzQSWrEU3vWaklTRSGncrlNiCQ+tcN471m6s/EfkRqpj8pSciushlI9apfECPS/wDhDo7y4tx9o84qZQOcdhVwu72Zhil7nzIfBV7HeaDqO+JAy7eRxivrzQcf2HYbeR9mjx/3yK+Lfh6beaK7gtbpwHTLBu+K+0PDisvh7TlYgsLWPJH+6Kzqy5oI86pGyRfPArivij4Tk8YWNpZ/bJoIYpt7xq2FfjuO59K7GVsYX1o7iuOfvLluKnLkalY888GfCjQPDt5b3w8y6vY5N4lkPQbcEY6Y5NdjaeHdFtS/2fT4ow/3lGcflWmOuadRGnFLuU69S7s7emgwKqIqIoVRwABgCo5iFjLHoozUzVT1FWkiWFeNzDP0HJqartFsmmrs5KBpIrILNnzDJIWye5Jb+tcR4mdmuFmycI3H416B4xQ2unXV0nAQGT9MGvPNYZZokYcggGvkMTKVOoqcnr/SPqcHacedLc4/41/vdN0+5xwJAw+jrz+q15xFIuzkgV6b8U4jceAVm53QzKCe+C3/AOuvKYI/l5/Wvr8qqOWH+Z5uMjaocX4qtLezImhyGklbcSeKybWQ7gd3Q1sePnjASJWG4S5IHpiuctmOD64pVfiORI+39daW40jTpGuJCFhRsHnOVHeuQn02O/1QauLy/tNQVVh+0Wly0TeWhJVDg4I5PbvXR3Nz5vhjSmB5a0hP4bAaxbCQFfctXnu3Oz0YX5EdbpWsx2UEkki31wVjJPmXzuTgZ/i6VxMP7R2kRgMPCmon2a+X/wCJrci+ZCv94EV8rSqzTtEqln8wqqjkk5xirg9zOpBWR9HD9pbS43Zk8H3QJ6k368/+OVZi/aZs2AC+E7gfW+X/AOIr5iv4bqzmMF3bzW8owSkqFWx9DUtglxMC0UMkgGASqk4J6VabvYxdKLR9NH9pG3k6eE5fTm9H/wARVd/2hYWdmXwo+T2+2j/4ivAI4Z47aO5kjKxSsVQn+IjGePTkc0okG4joRTlCL3FGKWx9z6BfrquhWGqLH5Yu7eOcJnO3coOM9+tWnNcp8J74XHw28PtvQkWMakd/l4/pXSySeq/ka86Uo62Zai7kN7zGc46903fp3opkssLErI7R/XP8xRXJJ3ejOqGi2f3HG+TtbNcB8bLnyvh/rShsbgifm4r1SWED+EV4j+0Dc7PBeoJn797Gn/j2f6V6lV3a9SadrP0PGvAGsLo/iiK9lMpiWOUSLHHvJGxscemcH8K9BvbvwrNZXmoP4avJrmR5JYC+nSBcDcAWI+8MbGOT1z07+Y+CLuG08UW11NqiaYItzJctAZgjYIHyjr1+ldnbeI7OHUriNPF9sLZ4WkMjae5DvJJueMDPHQc578dK7IS0ONo2oL7wTsuV07QZ90qNGqnTpJETcrmNmzzk5XgZ6ZB7C7rs3gvSdDvV/sa8OpaixeOAWLhUTYzKkjD72X2kqDxgAjg1z2peItLupIJpPGVpJNBLHLG0elSIflK8YDAdEUcjovBrK1DxBa6ZoyHR/EUF1crB9n8j7G4LIz72YszEBgSw47MaTkUkN8dSeH1tbWLSNJaxnZ380SWzxnbkEHL9+SMDIxjp0ro/2ek/4q66lx9yxb9WUV51qWqXmtalJfXbfPI5fYpOxSeuAScZr1H9nqL/AImeqy91tkX82/8ArVnN+62XBe8j1y4frRaytBiUKrEKeG6USJmsPxzHL/YsCxMVLTLnkjjB9K8/E1lSpOb6HbQpe0qKK6lfxTqLt4e1Zvs9uuLOYkgHP3D718rOwxXvGv208HhLV5nZsCzlx1/umvAjkqO1Z5HiFiKc5JdRZxRdKcY36HafC37upN/1zH/oVez6BpviSefQtMsda8r7fZS3VsAuDEqNIdmevJQ98fNXjHwvX/RdRbn/AFiD9DXo1t4u8QWtjFYw3+yGCJoYsQpuRGzlQ2NwB3N3719TS+BHCk3TSR31v4V8Sz3Ihs/EJlkWYw3J+y7Y42Xd8wPQgMCu4hTk8cVnWngu5WO1uNY11rK5W0mvIkEJmMccTksdytjOeQPeuWk8a+JZsbtSYN1d0jRWkO0rl2Ay5wTy2etVINb1SO3S3jvJEiSCS3RRjAjc5dfoTVsIwqLqjt9B8LXer6Ol8NcnSCSW5hjeSE+WoABYu275A2R61q3Xgm/sRdNJ4gliiXcLpniKmRI0yWQBjvAyF7Y3DtXmi3941nBZtcObeBmeKPspbGT+OB+Va1t4m12Odp01OcSPOZ2PHMhG0sfqOCOhqblOM76M6qDwzp95aLet4guJLYWkk0Ra0O4JG2HUjdwcsMYJBzU1z4KtLdm36uxSG3FzORCpKxlVPCh8k/Mo5AHvXJ3Gv6xdytLPfSMzwm3IAAHlk5KgAYAz6VdHizxBmJjqcgMIAQhVBwBtwTjkY4wc0Ji5anf+vuNm28N6PJb3Fwur3PlxxLMh+xY3KzBB1Ychjg4yOOtXrnwbb2eojS5dTY38gdoFW3/dlVLAbmzwTtPYgd65C613VLqWWW5vpZGlRUfJwCqnIGOgAIBwKuR+KNceGW3bVLho5ixcFuTuPzc9RnvjrVKwONTub+v+FG0m1u7pbxbiCCSONXVMBmJYMp9CpXp3yDXJeNrGe+8DMI5Y1UT9D16Vek1XULiCWGa8meOeQSyoWJDuP4j781z3j26EXhS4t2ZlZ3BT34reiviv2ZjiHJU1fuZXw4s7q1t7+/IDxwKFYKeea+2fCrmTwzpjkEE2kZ5/3RXwx8Nb8W+l6zDJNtLRqyqT1wa+rfAvxJ0ubTNF024triK4nWO3jIAKscYzmudr92rHJUTklY9EujiRD3HNSLyoNVdQYq6Y9QDVnO1Mn0riTvNkNe6iSikoNb2MgJ5qojeZdyt/DHhB/M1LcyiCCSZuQik49faoLBHS2HmHMh+Zz7nrXPVd5qPzNYL3WzI8SeXPaz2twpaGVCjAehFePW90JLaKFmy0ZaE+5Ukf0r2PXo9ytz2rwpgYfE95aqQB57sPzz/Wvj88bhUjI+qyaKlTkir8Q5J/+Fa615HMkcHnJxnlWBP6ZrwPwRql3qF7dR3kxk2qGUHgDmvpd7KPUtLv9PkUlZo2X/gLgg/zr570jQ7HS55NiymblHLN6HpXv5HKU6ej0Rx5jG0kzlPiLIq6ssKLg7AxIrAtpG5rpviVbgX9tcImFaLaT7g1zMXfjtXfWi+dnnXPtDTP33gzRpOudNhP5ov+FZmnqePY1yGlfErTtF8K6TY6tNCCba2hjXy3V8FFAOTwwGckjpXb2aLjKsCD0IOc140K6qNuKfzVj2FScIpNo0Lc8r9a+VNcDQ6rfR8gx3Mi8ezGvquIYxXy742QxeKNWjx0vZv/AEM100nuYVlojuYNa1ia3RprXSonubaMwtJM3Qsfn+6QDkjuCMDtirMGra9aiFbmx06EytGpk8xzk7zgHavA3cnPXd19PM01yNLeONtH06Ro1272V/m4xkgNgniobzX2uLWS3TTbGDeRmSNDv4OepNbOdjBI9kuvEWqXzWcemW+mwWsMW5ZG8xZJg6yOCQR7sVUZAKAdq8y1nUGvNZubr5AJJScISVHPbPOK5uO4l4PmNx0O48VagkNQ6pagfYHwavrF/hdoiyBTIkTqSevDtXU/a4FGIZ5EHp5hP868M+El0reCbQiXa8csi85GfmJx+tdnDcCT5Wmljbtubg/j0r88x2JnHE1Eu7/M+goYCMqcZX3R3T3jsTmUSDtnFFcarXA+UXRB7b1GPzFFc8cdibaS/r7jf6pBHos8ce0neuB1JOMV8y/tF6hAvh028dxFI8mpAlVcEgAMe1dlq+uajqmftmoTSr/d3YX8hxXMeJdJstY0ySyuEt3Yq3lM8W7y3IIDgeor6mfENOU1aGh58MpnGDvLU+eBIS9SMzHHWu3X4P3Gf+RqlH/bqP8A4qpk+EU4HPiub/wFH/xVer/bWB/5+fg/8jzv7MxX8n4r/M4WMFj3qxHAWfoa7qP4STcbfFk34Wo/+KqdPhNd8bfF1yPpaD/4qj+28D/P+D/yGssxX8n4r/M5nT7RsDg17H8BLYQx6zM2FGIgSTgAfMa4uP4XakmAvjK6H0tR/wDFVq6b8NLiRDa6t4o1S/sWYM9qh8mOQjpvwct9KmpnmB5Had/ky4ZZiuZXjb5o7HxJ8TdDs7xtN0OOfxBqQ48mxG6ND/tyfdH60aRqOvavZhvEkFrbtvLRW9rlgg7bmPU/pVzQ/DGmaXarb2dvFawj+CJAPz9/rW5Fpm9P3eUUDlq+cx2bvEx9nFWj+J7OFwKoPnk7v8Dh/iQ1rbeCdWXcyyPbMqAv1yQOlfO7JxmvpXxl4MttSsLi2t9TmE9wNrtIMgDIPG4j0riF+DmF+fXixPTZbAjH13162SY3C4Sg4zlZt9n2PNzXC4jE1VKEdEu6MH4OWcd48trK0iRzXIVmRSxACZzgA16wPA2nfZ3Zp9RMgGQghJPJwoPyVzujfDc6Jayw/wBrSSSO5cCKIZAxgZ+bithPBmLaOVvE2XkbYqhGwWxnAJOOBmvpaWeYHl+Lbyf+Rwf2diUlpb7jQHgLTViZjLqAIBPzow/H/V9KrX3hfQtOUG+ubyBX/wBU7khWx1HMfX/EVUv/AAdd2i/vNWbpksUyqj3IY4/Gkj8GX7Aebeps6h2xt/QnFX/buA/m/B/5FLLsT/Vv8y1Hpfg9kwurSK/zctKSOnHSL1xVlNN8GKTu1OYjBIxMfy/1NV28Gxwgl9WiXAySygD881zWqLPp7HNuZ4ycJLDLGyn14LA1pHNsJNXi/wAGJ4Cut/zR2CWHhEQN/wATSYybSR87Yz2H+q/ziqP9l6WGKnxDaYHcQynP/jtZejafqWrStNpkUUtjF8szyP5cgfGdoU8HtznvWFJq9zDcy29xY75kdlMcEqnbjoCzEAnr0zTWZ4Z7P8GJYOsv6R2EWn6WzDdr1uMnB/cS8e/T/OafHYaXtyuuQ7uy/Z5f8KxtBS41COOSa3eAPjChgzY757D8614NDupot0CyRuW48zaRj14qJ5vhYP3maLBV3t+hdSy04AkaxESAcAQPyR26d65f4l3Tw+GrVFRDiRuvPWuqudBvLa1SZbpSScYaP/69Z154LbXpCL29uEhUAqqYCg49xUxz7Bq6u9V2ZjXy3ESjp+aPOvh1NG3iDyriKNlkjYHivZ/D9/JZNptx9ljkitHWSNQeeK4mx+HNokxktrq6Eo4U7hx+ldnYadNaactvNLC7IMBtuWP45qYZ5grat/cRDLMTFWsvvPoDRdV/t7SYdQ+ztb+Y4/dsckYOKua5d/ZdND87pJY4VA9WcL/WvIfD/iLX9N0iG2guIBHFwm+HLHvyc1au/EniHUI7cyajGhhmEyqLdMFhnGfzrz45vh+Z76+QSymvpa1l5ns60tePx+OPFCzLEbq1dj6whf5CrU/i/wARKvN+Eb0S3jau1Znh2r3OZ5TiE+h6ZeJ5jJH/AA7gze+On64p4GFrxTW/HPiqEbrfXBEQOh0wSu3sAuK5/SviH8QNQ1hLGPWZQsoO3fYQRuuOvys+enPQ1iswoNuWpt/ZOISSuv6+R7nrrxrC5Zh8vUe1eCXbp/wsC8U4Pz7iv1ArL1f4makl+1uNfnvZeVcR26lXOeRuwAOnpWZquuLDqT6hNZXUjzov+lRzbWDYGVK4IGDxjrxXiZlSni+XlR7uW4d4ZNS1uejaeRHrRgVQA6lVB9cZFeE+K7VrbxXqkBcqq3TkAdgTn+tdFbeIdakvmgbVJEkLAxSnGRx8pGM5+uBXP6rp6z6vcy65rWpRzzHcZGiEZLdj8yDjH1rvyqvHCJqevoZY7CTr25bHHeOo0OmRNySrjOa5GNeD9K9hmt9NtdNRf7NtdVRv+Xm4cTgn0wuwL+NWtB0XRdQvRDNbeHxGxB8uO2RXPtkO2PyrprZtTbcuV2+Rwf2VU/mRpeDLPw/r3hfSLfUTIbiKzjULJIQp+UdOadqXg3UdM1GbUfC/iDUNKnlbc8DDzrVz/uHp+Fdxpuk2FhYC3stJ2ogwEQgD8xzin2rfZH2ytt3dI5CTgf5+tfF1MRWjVlUoNpXel7767bH0UKVN01CortI4e2+IHiPQCE8ZeHGntR11DScyKB6tGfmFeP8AjfXtE1DxPqd7ZXwktri5eWJijKdrHPIIyK+l5JY5bdDJahGd9qNGMpjsc9vxrJm0e3WR2/s2zkbOWIiU/wBK7KWfTo6Vqevk7f5nNUyyNX4J29T5cfULEjif6fKah+3WmSfMYj2U19TjT7U8Lp8CntiJf8Ka+n7MbbeEe3lqP6VcuJIv/l3+P/AJWSy/n/D/AIJ8vpqVkP45P+/ZqzDrFiq/8vDf7sLGvpQ2snI+zqvttFKLMsoIIQ+64rN8Rx/59f8Ak3/ALWTtfb/D/gmR8N7OXS/Da2155ZaSUzIUbIKsBjt1ro/PaM/KpC1HD9phTaZQyj1oN2y9kI+tfMV6rrVZVJbs9mnBU4KK6F231IcrLGOe44orPM0bckBfaisbF2Rz93cPHkLj6mpLYmSLcxOcdqKK7mYorXs0kT4Q46VbsoVlVXkZiT70UUhmi1tH5fV/zqzawIo+85+poopMaL0dvGCDtz9a0LWGM/LjHHaiioEy8lrbwKJFjDsR1ck03UVzbecWkzwuA5C4+g4ooreh/EiYS6mBbXTPfTp5MAMRCq2zLYIORzn0FSlRJLdFulsiuqgYDk/3scke3SiivcqJI5rj9KhieLUL6SNXljwVBHyg7Rzj9PwqzZq0Vrc7ZHL6WxS2kOMgeXk57HOSOlFFc7+OXyNOxE8u6bT5xHGktw6LM6jBdWHIPYjmtlLeOI+QgIjzwvYfT0ooqKvwr+upUdy9f2lrDpu9beMnaDyucn1PrXGarptnNqU9xcQpM6bFTegwgPXAx15oor18K9/Q5dzgdat1t/CUWsNJJcTXzTo8cpzHGijIVFGMcgc9eOtaHiXR9Pi8JabepawmZ7aNiXhST+FRjLAnv60UV6MFsYPqdF4Zhiv7P98u0oixjyyV42g/1rrdLsIIrfje4HQO2aKK8So26jT2Ot6RRm6hNJNdtGxwicKo6Ve/1drHGvSTO73oorDuN9BojVYG2jHTp9aqr9wEcHPHtRRTiBZlmk2om7gID075q7bAC3Zh1AyKKKtfEQ/hMaS7uTdea0xJBPGAB+mDV+PbcWwlkU7t2M729PrRRXbU0TsZrdFV/KjuVSO3iVnBLOAd3Qnrn2o8P+GtGtdLl1K0s1t7pYnZJU+8pwehOT+tFFYQnKz1HPc8z8AXt5qlzq1veXLvCLCZgigKNwHXgDByc5rP8GvJH4s/s4Su1szOsiNyJFAPDev86KK9VpL2tu36Exb90T4majNAdNYRwSQmBR9ndMxqAe3cfga6m5sVs4tLghurs2t5F+8t3mLRrnb93PI6+tFFcL0p0/Rm63l8ijFIbPxU+iBY5YhKEWd0AnUZ/vqAT+OaytV1ibTfGUmmSWtjqEIfaGu7ZWYc+oxRRW04rlk7dCJPU9A1UQaPY2t1ZWkCtJGGKMpKDI54zWr4bu/7WMqXVrbBY0LIEQjH60UV4tLWlUbKqO0ojnupo32RN5Y9iT296WwtobuE3bIscvcxqBn8MUUVDSUSk9S3DCqwhdxPvwP5VRkkZ8owUjp05oorxKnxs7obGTfyywuwSVuPXFUku7hs5kPWiipNkTRXUjOAdvJ9KcyqxYMq4x6UUVIFaWNQ2MUUUVSA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Ld1ADYAzyR6GthXsG0qPaJGvfNO/P3PL7Y965KC7TvjNXYbtF9l+nSvF5j1OU3ofLX5dq47cVNZus6sstr5RHqBg/SsiO6jYdR+VWobyP+8ARU3HY3bFbczxrMqhN4Ehx27mpLyO2WaTyEBjVzsJAyVzx+lY6XSK27f9aspdR/36akPlNWytraUS+YUTbEWT/absKrtFHvX5eue9VobiPbt3jjilknTCncOCO9VzeQuUutZwfY1m3JuMhUx5OQMdaqiGHLkqSB7n0pPOX+9TEmXL/N3/AKUKSFysdbiCaIyLG6gf3sg1d0uxjurmO3d/L35y7HgcZ5rPmuNsLYYZPAqVbgDA3UuZdh8rJJrdFO1Sc5xwakXT1axe68zGyQJt3cnI61WWYtIzZGBwKWS4KrxjPp71PMuxfKyOWBN+NzBQPm5pNX0uK1aFjMrmSEOCp+6D2PvTJJyo25HuapXFwXJy2VH6mp07DsyCWBMElm9hVGeBf77fSp7i49+apySc5Lc09Asy4mlyw6OdV+Uw+b5Odw3FvYVQMoz1/WoZJ2I2hvlqHzB6rTUrE8pyMF9flSfLu/lHOUNTR6pej/lnd/8Aflv8KsQahaj/AJdW/MVdi1C0x/x6yfmKnmgT7xTi1i7HVLz/AMB2/wAKuxa1cYyTcD6wH/CrcWoWfH+jzD6N/wDXq3Df2m4nypx/wKjmh3F73YoJr0v/AD0lH1hP+FTp4gbvMfxi/wDrVpxX9n/cn/76qdL2y/uT/wDfVF4dx3l2MpPEHf7Qn/fNSDxGve5hP1UVsJeWP92f86lW70/0uBR7ncLy7GKPES/8/Fv+IFKPEUY/5b2v5Ct5bvTe5uRStc6W38dx+KA/0p+5/MLml2ML/hIYmxma0Pft/jTh4gQ/8tbX/P41rtJpZ7v+MQ/wqNjpJ9T9YR/hSfL/ADFKT7GYNcUDiS3/AD/+vTTrYJ+9Cf8AgVaLx6MeqRn6wr/hUEkGiHnyYPxgX/CptH+YpSfYovrX/XI/8CNV31n/AK5/99GrkltoX/PG1/8AAdf8Kqy2mgn/AJY2f/gOv+FLT+YfM+xVk1gZzhP++qrSatu7L/31VmWx0A/8s7P/AL8iqklhoPZbUfSOiy7j5vIik1XthfzqudUXPf8A76p0un6H/CLf8jUH9naJ/wBMP1p6dxc3kQwx9KuxR12dr4M02SVYxPdqT1y44H5VrSeBNIRQY727z/vKf6VxKqmrnbPDTg0mcDFHVqKOuquvBDNARYX8qzH7u9FI/lWfd+C/E1pEXN7AwAycRCtKa51fmRjUpyg7WuUIoqtRw9Kwk/t4yBYZoZBvKEiIcEetdVa6Hq3kI02q2qSMMhPLWtKuGnT+JozpN1dIxZFHBx0qVbepIdL1tZWjmkRduDu8sYrSSwihjU3WpbWPYRisXTley1N1Rk1exmC3pDB7VBrGppZTmO3njn+sX/16yp/Ed4g4jtendG/xrohgcRNXSOWpXp03Zs3fs9NaCuPuvHGoQ9LOzbHs3+NUJviNqEaljp1mefVh/Wtv7Jxf8v4o5/7Rw63f4M7toOOlQSQ159N8U7yP72k2x/7aMKqyfFqbOG0WE/Scj+lP+x8b/J+K/wAw/tTCLeX4P/I9BlhqpLFx0rgH+Lpz82hp+F1/9jUJ+LUTOq/2EfmYDi69T/u0/wCx8cvsfiv8xLNcG9p/g/8AI7qWL2qnPHWq+1lDeozVSZVrzVI9FxMeZKrEc1pXCCqRXnrVKRDR75pMACNcOvJ4X6U+UB5PlFQJqEjOIVSMIvGFOcVYRlBz0rhk/snscs+Zyl1LemxsZd3ZBn8a57xZ45sNIdo2T7QQ21wrDIqr8SvEC6R4eEMN9La3E5/5ZLliPr2rwjUpRNctLG0ro5zmRsmvey3L1WipTeh4eNxbpTdlr+R3d3qVhPe3N9Z31yDM2VtolwSexJ6Yqt4e1O7s9Q+2So1wwOdrsa53Qrd5pAA2BmvQNF0XzADt/SvcdGEIuL1Rx0/aVJKa0Zq2/iDVdaYKmIQfvKowPzq5N4Y1W+jEnmFsdCTXSeDvD0Ef76WPPPAxXWyKkKfLGSPavNnDkf7pWOuWIt7k9WeY6f4DmuF8y+k2H0HWqniPwfpNpZti6IuAMgE/0r0a4naWQwwttUdTXn/ji2jtp2m8wOzDLHdzU0p1nUScrFSpwdNtxR5VqlrBCzgDIH8VcZrE0KyERp3/ADrs9dYyFtmfpXD6rbScsRX0VHpc+bxELbI53UJ2LHb1qhJHMw3Z5rVa23SnpUn2ZYxlufbFdilY8ycLnOMkzPjaxNPjtZxNGWXA3rn866a2tEl+YQ7cVcbTIfIMs08USgZGepqJ10kx08NKTVj3eGwhkhj3RoPlHSX2ps2kW2MiMn/gdZVtgwRcD7i/yq1FYzXAxFGzH2Ffm0q8V0Pv1SbBtFtnP+rYfSSoj4fsv7sn/fypZtHvIV3SwOg9xWe0PzHjvRHERlsN0Wtz1SCWzMp2suR2J5rRjhSVAynr0NeIad42SS+ha9tjFICQ0kZr1DRvElgbEzXV2qxqMg9MjtRVwNWg1zrc7Y4qliIuVGV7Hl3xavby/wDFDxtMz2sJ2RIBgLiuc1Cxmt4oWkQoHGVz0NekeK9W8Hz2s/mQt5jg7HT7wPrXnXnNNF5Eiu46xuSeK+qwNZyppKPKl+J87i6MYVG3K7f4G54UhQMhJGSeleyeE7WNkXp0rxPRVkhmTOfwr1vwXqGzarmuitvc6sPb2dkem2MYjhCgACp3XKmqVpfQlB8wqSW+iVeGqk4cp5M6VR1NjMvbNgzPEMNz0ry7xl5nnv5hOc817ILiF49y8g+lcR4u8MS6pI8lvJFHn+E1we3hTnqepRlKcXFrU43wr4XsNUs2ubrK/MRjPDe9cr420nwrbyTR2twZrhRgJFyAfc12EfhbxJbJJYx3ojtWBJIbj3qvp3h/SbCZkluIWdh8zOy/N9M1zyxahUc/aN9kv1OqOE9pBR5Eu7f6HgV/CkMxZVP0qkfNZuOa9V8b+GdNFzJJArRgHkqwINcfJZQISsCOxA5OK92hi1UgpI+axWAlRm4swNt3GobqPaq1wtzIpkZWx6npXTWenx3E+394x7hMZq1qFpp8NlKscs8jhDiNo8EcU511HSxFPCSkua+h3djJ+4hJ/uL/ACrufCPibTNEtJ5rqyFzKqExr6nsK89s2/0WL/rmv8qfI5K4r89cG2mj6+6tZnWJ8YbHxXCbO2021kCSGG5aPrbuE5/8eGO/WueknUuxwOprjvB9pBZ3GstbwiJZdQdiOeTtXJ59ya3zIcnmta1O82yKT5YWOesrNdQ0qNntJUnDYI/+vWtDpWtpb+XDDK0YXeCQSMVreBBfW2jrf6sA6DkFWO5vwPFdsmqQ3dgiWdq4Xjgjp+Fe9VxVS8lCKaT76HDHDUIRhOc2nJbW1PLtD0mxvbpotZbUbSQ/xGI7a9BfwtpC+FwkMhdl+ZZO5+ldHpcxVQs1sxx3Kit6yWykjCeSoGc7SvGfpXnVcxqzqJ7Jeen5Ho0cFRo03pe/W2pwGheCZGWN2KqG+bYxOQK3ZtHi0mDf57QzZACyfdP411V3f2NhGDcTxW69txArzT4jeIJLqWKKOcLb43KWXrXRQxVevVSvoZuMKUG+XRHWMNYghEzQny9u7KtnA9asaLqQuGVrhmEZPrXl03i27a1aztrqe7do9jNGp2qPQf41r6N4pso7VBMzxMFAIcY5r16NKc0+c4MRioxtyHpus+JdI0S13b95P8C15t4n+JbySf6GscJB9ckiuQ8ZeIY764kMMilegy39K4S88yY7i3J9iP51tHLqSd56nDLHzXwaHY+IvG2u3dq9m2oGOFuoi4yPSuCv7qYy7vtDgjod5zVe8jnJ+XzCP9nmqxgx8svyk9mOTXfRo06a91JHm169Sq7zbZrWWvTLiN3dkxtY7s5pb7WbmNSbOdkyMZUVz00DI3yNt/OqNwJWk/eSSMB/CgJrX2MJO5j9YqRVrnR6RdQRyvc3l3KJARtWM8k+/tWtd3zXdlO1pexjCHcGIDEY964hGAHMEg9zUc8q+U/UHaaipQUtbmlPEyguWx7hYyf6LD/1zX+VTK/ardhpcX2KBvMPMSnqfQe1XNMt/D8jBb9tSj9TDsYfkcV8BGm7n2LkrGExCk4AFM3Cuf8AHOm6JoHxHtNan+IaW2kSYddJu4Lo+cgXa2dgZAcnjjHTitMePPhkAB/a2nj2H2rH/pPXV9Uk0nHU5/rEU2noep2BtLmzSCPbHDgALjpitWzt7WzOxW4wAccVh28kkKgRQxNzxng1ZN/eLKplVAD6AmuKpSqRT5Hoz2o1Kc2udao6WIRAZVSQferFu0gfK7Cvb1FYtndStgbsf8A4rUtmYj759z2rhSaZrOOhDrmi22s4+1NcAqPlKPgD8K5y48Au8gVdQWW2UkrHNACw9twwcV0d8rmMkM/oMMevauI1i61NbpUU30XzgYd+NvrxXo4WVd+7GVkcdanTtzSR6Dp2j6bY2wht7GJVxzhcZqneeGNHuy63FnEN3ZFCkfiK5YXdypeNpJBtBLEAn8etc7c6vfwyl45AVboRyTWlPD1W7xlqE5Riveeh1qfC7w+uoPM8ly0bcrEGA/Xqa1k8E+F4UCrodq+P4pAWP5mvL7rxDq6XAT7S8ZI753fkKrXniXxJb2X2tNRPlbymSjHB9Dg5FdjoYypo6n4s4efDU7tR/BHql54V8O3Onm0GlW6w7gf3a7Tn69azh8P/AAjFGVGg27E9WdmJ/MmvL7Lxx4te4aNdYtlA7SxNtP0Oakbxf4n81lbVtKkYjI3F/wAulH1HFw0VT8WH1rDT1cPwR2+p/DfwvcxMq6c0JI4aKUjH4GuZt/hbpdjPM0kb3a8eWsmQF+uCKxLjxl4kjXzJLiyB9VlJqtN4+11hte8QLgHG44P0yK6qVLHJWU9PUyqVcBzXcNfQ7ODwno8Ev/IH09kIwVaMHH48ms3xP4V0+70m5SCws7V0jc7kt+uAe4rnF8bahIm4XGD0BHJP5VUuPHGowW9yjO5JjZSW9CDVxoYm976kSxOFty20foeiW0yf2fCrTW+PJUffP90VnwccDp2rDs7HVbm0i8nUCCUHyjbnpWlaSsgCSZ3Dgmvn8NiYVm1HoelVw8qSTfU8n/aW/wCQlobf9O8o/wDHhXIW/hPT5reOX/hIEXegbaYFyMjp9+uu/aVYNcaGw/55yj9RXjua+jw2tJHg4hL2rPuW2uzIoOQp6ge1aVrJFO21vMYY57CvmNvFWvKU8vVL0qxCq/nNjP19a27LxFq1ui/aNc1Yykcos7A/oa8+vBQWp61GcpPY+jrVbeGcDLgr0Oe38q2vM3IWTK+lfJsvizUYbw27+IPESzMvy4vXwh9yOlbNhretXEUcdv4w1pnIzu+2ud/05H515s8NJ63PQVaNrWPpW4nPkARSZlA6Fc//AF65DX/7OuryHDXTXAO0bV28+mQua8h1W41sQmQa1epNxtZrqQv7ng8n9K53V7nU4pYEuPFWto+ctsuGz+ddeGjGm9zmrTco2sfS1nHpNpEjao1wVxiV9rEH8gT+lR6hZ+Drq8V49QvLgP0ggCIw9/mwSK+fdC12S6n8lNZ1O4RTtxNdSEkjr3q69/cTXOyOe52g/wAM7/41p9YhTbvHUhxlPZ6HqmreENO+0yTSTa1CE5VzZmRX9BuTP6Vx3iC1tf7PlnhmSPyn2mDyJN5PrlwB+o+lcxq2vatpttO6+a0W37xvGHPuCea881L+17q0fVJdQW6LRhXj887lyeDtyOeOueldmFruXvPY5MRSsrRR2VwC84P2PbxlXhcr+gzWe5XJQrOsv+0CFB9OlcLa3mqGVdxlcqwBYBSM+gOCFH05rpdOurW7mMLNBM79UjViB+JH616M8xVL7LfzPJWXyn9pfcXpbueW5CfIsg4KMq7f1qvPfXysyy4xt2hSi4A9sVaGnwsHhFvCzp3x94VJDYW72zwT21tGhGNw+Ur+PaslntJP4ByyWs18Zi/adrq00jog6rnFWPt8b2s4875dh2jAJ6VrQeHILd4fMImjB+QNgriukt9B0+8sngtoYIJPVkD4P8x9RUVOIqF7cn9fcVSyCstef+vvOg/4RxNQtI7y3v2IaBSIlUgsQB1JII5+lcRqOkePPDWqS3ejyyajEUNxPZSB5I1UZ4DY+9gfw/lXZWniW+sIf7P1GdC6qFS4HfjgNxx7VW1rxTrcMUaeXEiuylJpZVUHnkZBz+mRXx1GeIozvGzi+/Y+tnTp1Y2le55H8XfEw8RW2kCbSr/Tb6BJDNbzxHgHGGU45HBrz8JNjiCcj/rmf8K+q9U1SdWtbzVdOtdQtPKyt3EI5XjJHRmyBg0wa74ZwP8ARdK/74r0Y5xUhFRjSv8AP/gHBPKozk5Op+B56mgudNuFaSIWjkRhNpAaQnACDPHv2FRzWMSov2aG6v5XGRHb7jj2Y4P6mtvTtJkulT+0LjzLayYwxpGu0kgAH6fWtHTdxnuRbiO2snlCxKH67VAO0dT07VjPFyV7a2OyNGHXQ5KPwjqd84Nz5OmQsOVkl3u/ttAGPzFdd4b0K1WQQRPa20SpwefMcfzC1W1S/TS47uZIVN3tIieY5EeRwo7ZPXH61heF1SztLu4t9S8/WpjlHMgYbV5Oc9cn+lV7SvVhe9vlp/XmS40oSt/w5c1aeyvNbmsLXVNkltkCcDERcdVPfA45qTTfDt5fwtpetayn2nHmo9s+H29MnH9RXPW+mXBd9T2K1wHZpIFI2DdzwAec9/TirtwglmuWs5Z4b27tkMjgErEhALIvfoP6V1yw83FRjLX06nMq0Oa7idXo+g2uixFE8SNfAxlwJlUhBnj5s5//AFUlnYwLJK8dyXRerheGJ9K5y6+0W+ix29vYxkbVjjEsmCAP4mHU89vrTPD9vds5nuNUiKxghVcmOFT7Djcayq4WfI5OWv8AXb+vUuFaHMo20F8X+FtY1qWH7AxkRn+YyuRHEB3C9yefXpVKfw/cQ6xeWNmArQhJlnlX5JWP8GB0xzgjpz616HZ6zbw2C2v2+1vLjA3+RgAew71nNM014JJFbanTiuRYzEUv3fY39hSn7yODvPDOsJLe27RyBGIKqkoKSpnOAW5Vh6HrzXW+D/B8MGnK4u7gNIOY5LdVdT9R1+tbO1jIwMe8ZPaka9a1t5I135YYBGeKyq42tUjysqOGpxdzO/sJ472SNLrzcZwCBzWJ4qtLy1hEbW91btIPkeMrKjj0IxmupsrBb+Mm4jEiueVb/PFc3q2gxwaq5t4r+JAcYW43L/48DW+BkpT99/19/wCjMsVG0fdX9fcYFrb3C6a426lDeQMJIWjXKY7jn14+U/8A69W08QXiWYktLmM3EigLKR8qsOoYdquQ20pcyos9uQNrK7ffH06Utl4bnuLu4+zPApmhIDMP4uoz1BPXmvXqxpy96aOCHNFWiR6e7ahpqz3sIivWZxIzRqPMUEYJHpziuiNvpV1cW5aHT3SGIB0mk+dQOw4xisqPQ9Xt7o3d9GzSMMNFj5WAGMg+47Umr6fa3mnJDeGSJwflVXxu92JFc1SjGpZRf3f10OinVcLtr7zpjpGk3i/aIZ0mMS7VWGXhk/uMBwRWK2h2IYgfb1GeALjgVW8HR3Wjq9nax+aGbc3myDaR7Hsa7Nbi3KgtDdg45AjJH515tdPDTcd/uOylUVWN2jyS/wBUtLhv7QvtauknmBZwluFDnjAjTPpxuNbfg9DNd2rWtjex7n3PNckZKDOeDzgnHoM1kpHGt7qEyxqJBOwDgfMAAMc1rRTzf8IQ9x50nnSXKK8m47mXdjBPUiuuo00orr+pzwuveNLxVcR2SyQy3kc4upixRMEIAoChiPp0FZVraSzqJkjhjJcYdYQgH+6Mdu9aSQQN4ghRoYyvkM2CoxnK81c1n5Wt9vGCcY7cV0UJKk40kt/67GFSLqXm3sVvsNq4DTD5tu1igC/jgf54rR/tKG1tTa6RbLG6gr50u4nbjB984rNhJ3W57lzn361b0rn7Wx5Pkk5/4EK6Kltb9DOK7dTndUjvtwaO4W0Ebctt3qfTg8//AK6h0yOC5vY5tS1OzlUfKqS2pAJ+oIArStv3moIr/MOeDz61raBb276OjPBEzeWxyUBOcmivVcHy/wBfkxU6d0mX7CO0tIQYLO3iHcxoATSXdyp+YBQBVFiQhAJAwKq3RPHJ6V807yk22ewtFodDp94HhkK7Wxjn2qveukvzLwf51S0bgS44/dt/KiMnyW+lJxsF9TQ0u623SoSCgxT9YIjndtxALZ9Dg1m2XN3Hn+7VnxP0t/dOfzppCb1M57QTXBuY7NnHcs5bI9+aGZY0CDEeRkoD09OlXNJJ2Hk9qqXQHnOcDPPNelHHy6rZeZyywyvo9ylq2parHGkH22QJJIoJbBxlh0PUf/XqOGee5DiRlJDENGydP8aZrn/Hix9ACPY5qPVSY9SjMZKkgEkcV1YSt7SK0tv+H/DmFeHK73HToroHjIBAxgMR/LBrNa1vtx/0m4HP/P4RW3fKu4naMkjJx9Kol3z95vzrenNzV/z/AKRlOCTP/9k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1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Ld1ADYAzyR6GthXsG0qPaJGvfNO/P3PL7Y965KC7TvjNXYbtF9l+nSvF5j1OU3ofLX5dq47cVNZus6sstr5RHqBg/SsiO6jYdR+VWobyP+8ARU3HY3bFbczxrMqhN4Ehx27mpLyO2WaTyEBjVzsJAyVzx+lY6XSK27f9aspdR/36akPlNWytraUS+YUTbEWT/absKrtFHvX5eue9VobiPbt3jjilknTCncOCO9VzeQuUutZwfY1m3JuMhUx5OQMdaqiGHLkqSB7n0pPOX+9TEmXL/N3/AKUKSFysdbiCaIyLG6gf3sg1d0uxjurmO3d/L35y7HgcZ5rPmuNsLYYZPAqVbgDA3UuZdh8rJJrdFO1Sc5xwakXT1axe68zGyQJt3cnI61WWYtIzZGBwKWS4KrxjPp71PMuxfKyOWBN+NzBQPm5pNX0uK1aFjMrmSEOCp+6D2PvTJJyo25HuapXFwXJy2VH6mp07DsyCWBMElm9hVGeBf77fSp7i49+apySc5Lc09Asy4mlyw6OdV+Uw+b5Odw3FvYVQMoz1/WoZJ2I2hvlqHzB6rTUrE8pyMF9flSfLu/lHOUNTR6pej/lnd/8Aflv8KsQahaj/AJdW/MVdi1C0x/x6yfmKnmgT7xTi1i7HVLz/AMB2/wAKuxa1cYyTcD6wH/CrcWoWfH+jzD6N/wDXq3Df2m4nypx/wKjmh3F73YoJr0v/AD0lH1hP+FTp4gbvMfxi/wDrVpxX9n/cn/76qdL2y/uT/wDfVF4dx3l2MpPEHf7Qn/fNSDxGve5hP1UVsJeWP92f86lW70/0uBR7ncLy7GKPES/8/Fv+IFKPEUY/5b2v5Ct5bvTe5uRStc6W38dx+KA/0p+5/MLml2ML/hIYmxma0Pft/jTh4gQ/8tbX/P41rtJpZ7v+MQ/wqNjpJ9T9YR/hSfL/ADFKT7GYNcUDiS3/AD/+vTTrYJ+9Cf8AgVaLx6MeqRn6wr/hUEkGiHnyYPxgX/CptH+YpSfYovrX/XI/8CNV31n/AK5/99GrkltoX/PG1/8AAdf8Kqy2mgn/AJY2f/gOv+FLT+YfM+xVk1gZzhP++qrSatu7L/31VmWx0A/8s7P/AL8iqklhoPZbUfSOiy7j5vIik1XthfzqudUXPf8A76p0un6H/CLf8jUH9naJ/wBMP1p6dxc3kQwx9KuxR12dr4M02SVYxPdqT1y44H5VrSeBNIRQY727z/vKf6VxKqmrnbPDTg0mcDFHVqKOuquvBDNARYX8qzH7u9FI/lWfd+C/E1pEXN7AwAycRCtKa51fmRjUpyg7WuUIoqtRw9Kwk/t4yBYZoZBvKEiIcEetdVa6Hq3kI02q2qSMMhPLWtKuGnT+JozpN1dIxZFHBx0qVbepIdL1tZWjmkRduDu8sYrSSwihjU3WpbWPYRisXTley1N1Rk1exmC3pDB7VBrGppZTmO3njn+sX/16yp/Ed4g4jtendG/xrohgcRNXSOWpXp03Zs3fs9NaCuPuvHGoQ9LOzbHs3+NUJviNqEaljp1mefVh/Wtv7Jxf8v4o5/7Rw63f4M7toOOlQSQ159N8U7yP72k2x/7aMKqyfFqbOG0WE/Scj+lP+x8b/J+K/wAw/tTCLeX4P/I9BlhqpLFx0rgH+Lpz82hp+F1/9jUJ+LUTOq/2EfmYDi69T/u0/wCx8cvsfiv8xLNcG9p/g/8AI7qWL2qnPHWq+1lDeozVSZVrzVI9FxMeZKrEc1pXCCqRXnrVKRDR75pMACNcOvJ4X6U+UB5PlFQJqEjOIVSMIvGFOcVYRlBz0rhk/snscs+Zyl1LemxsZd3ZBn8a57xZ45sNIdo2T7QQ21wrDIqr8SvEC6R4eEMN9La3E5/5ZLliPr2rwjUpRNctLG0ro5zmRsmvey3L1WipTeh4eNxbpTdlr+R3d3qVhPe3N9Z31yDM2VtolwSexJ6Yqt4e1O7s9Q+2So1wwOdrsa53Qrd5pAA2BmvQNF0XzADt/SvcdGEIuL1Rx0/aVJKa0Zq2/iDVdaYKmIQfvKowPzq5N4Y1W+jEnmFsdCTXSeDvD0Ef76WPPPAxXWyKkKfLGSPavNnDkf7pWOuWIt7k9WeY6f4DmuF8y+k2H0HWqniPwfpNpZti6IuAMgE/0r0a4naWQwwttUdTXn/ji2jtp2m8wOzDLHdzU0p1nUScrFSpwdNtxR5VqlrBCzgDIH8VcZrE0KyERp3/ADrs9dYyFtmfpXD6rbScsRX0VHpc+bxELbI53UJ2LHb1qhJHMw3Z5rVa23SnpUn2ZYxlufbFdilY8ycLnOMkzPjaxNPjtZxNGWXA3rn866a2tEl+YQ7cVcbTIfIMs08USgZGepqJ10kx08NKTVj3eGwhkhj3RoPlHSX2ps2kW2MiMn/gdZVtgwRcD7i/yq1FYzXAxFGzH2Ffm0q8V0Pv1SbBtFtnP+rYfSSoj4fsv7sn/fypZtHvIV3SwOg9xWe0PzHjvRHERlsN0Wtz1SCWzMp2suR2J5rRjhSVAynr0NeIad42SS+ha9tjFICQ0kZr1DRvElgbEzXV2qxqMg9MjtRVwNWg1zrc7Y4qliIuVGV7Hl3xavby/wDFDxtMz2sJ2RIBgLiuc1Cxmt4oWkQoHGVz0NekeK9W8Hz2s/mQt5jg7HT7wPrXnXnNNF5Eiu46xuSeK+qwNZyppKPKl+J87i6MYVG3K7f4G54UhQMhJGSeleyeE7WNkXp0rxPRVkhmTOfwr1vwXqGzarmuitvc6sPb2dkem2MYjhCgACp3XKmqVpfQlB8wqSW+iVeGqk4cp5M6VR1NjMvbNgzPEMNz0ry7xl5nnv5hOc817ILiF49y8g+lcR4u8MS6pI8lvJFHn+E1we3hTnqepRlKcXFrU43wr4XsNUs2ubrK/MRjPDe9cr420nwrbyTR2twZrhRgJFyAfc12EfhbxJbJJYx3ojtWBJIbj3qvp3h/SbCZkluIWdh8zOy/N9M1zyxahUc/aN9kv1OqOE9pBR5Eu7f6HgV/CkMxZVP0qkfNZuOa9V8b+GdNFzJJArRgHkqwINcfJZQISsCOxA5OK92hi1UgpI+axWAlRm4swNt3GobqPaq1wtzIpkZWx6npXTWenx3E+394x7hMZq1qFpp8NlKscs8jhDiNo8EcU511HSxFPCSkua+h3djJ+4hJ/uL/ACrufCPibTNEtJ5rqyFzKqExr6nsK89s2/0WL/rmv8qfI5K4r89cG2mj6+6tZnWJ8YbHxXCbO2021kCSGG5aPrbuE5/8eGO/WueknUuxwOprjvB9pBZ3GstbwiJZdQdiOeTtXJ59ya3zIcnmta1O82yKT5YWOesrNdQ0qNntJUnDYI/+vWtDpWtpb+XDDK0YXeCQSMVreBBfW2jrf6sA6DkFWO5vwPFdsmqQ3dgiWdq4Xjgjp+Fe9VxVS8lCKaT76HDHDUIRhOc2nJbW1PLtD0mxvbpotZbUbSQ/xGI7a9BfwtpC+FwkMhdl+ZZO5+ldHpcxVQs1sxx3Kit6yWykjCeSoGc7SvGfpXnVcxqzqJ7Jeen5Ho0cFRo03pe/W2pwGheCZGWN2KqG+bYxOQK3ZtHi0mDf57QzZACyfdP411V3f2NhGDcTxW69txArzT4jeIJLqWKKOcLb43KWXrXRQxVevVSvoZuMKUG+XRHWMNYghEzQny9u7KtnA9asaLqQuGVrhmEZPrXl03i27a1aztrqe7do9jNGp2qPQf41r6N4pso7VBMzxMFAIcY5r16NKc0+c4MRioxtyHpus+JdI0S13b95P8C15t4n+JbySf6GscJB9ckiuQ8ZeIY764kMMilegy39K4S88yY7i3J9iP51tHLqSd56nDLHzXwaHY+IvG2u3dq9m2oGOFuoi4yPSuCv7qYy7vtDgjod5zVe8jnJ+XzCP9nmqxgx8svyk9mOTXfRo06a91JHm169Sq7zbZrWWvTLiN3dkxtY7s5pb7WbmNSbOdkyMZUVz00DI3yNt/OqNwJWk/eSSMB/CgJrX2MJO5j9YqRVrnR6RdQRyvc3l3KJARtWM8k+/tWtd3zXdlO1pexjCHcGIDEY964hGAHMEg9zUc8q+U/UHaaipQUtbmlPEyguWx7hYyf6LD/1zX+VTK/ardhpcX2KBvMPMSnqfQe1XNMt/D8jBb9tSj9TDsYfkcV8BGm7n2LkrGExCk4AFM3Cuf8AHOm6JoHxHtNan+IaW2kSYddJu4Lo+cgXa2dgZAcnjjHTitMePPhkAB/a2nj2H2rH/pPXV9Uk0nHU5/rEU2noep2BtLmzSCPbHDgALjpitWzt7WzOxW4wAccVh28kkKgRQxNzxng1ZN/eLKplVAD6AmuKpSqRT5Hoz2o1Kc2udao6WIRAZVSQferFu0gfK7Cvb1FYtndStgbsf8A4rUtmYj759z2rhSaZrOOhDrmi22s4+1NcAqPlKPgD8K5y48Au8gVdQWW2UkrHNACw9twwcV0d8rmMkM/oMMevauI1i61NbpUU30XzgYd+NvrxXo4WVd+7GVkcdanTtzSR6Dp2j6bY2wht7GJVxzhcZqneeGNHuy63FnEN3ZFCkfiK5YXdypeNpJBtBLEAn8etc7c6vfwyl45AVboRyTWlPD1W7xlqE5Riveeh1qfC7w+uoPM8ly0bcrEGA/Xqa1k8E+F4UCrodq+P4pAWP5mvL7rxDq6XAT7S8ZI753fkKrXniXxJb2X2tNRPlbymSjHB9Dg5FdjoYypo6n4s4efDU7tR/BHql54V8O3Onm0GlW6w7gf3a7Tn69azh8P/AAjFGVGg27E9WdmJ/MmvL7Lxx4te4aNdYtlA7SxNtP0Oakbxf4n81lbVtKkYjI3F/wAulH1HFw0VT8WH1rDT1cPwR2+p/DfwvcxMq6c0JI4aKUjH4GuZt/hbpdjPM0kb3a8eWsmQF+uCKxLjxl4kjXzJLiyB9VlJqtN4+11hte8QLgHG44P0yK6qVLHJWU9PUyqVcBzXcNfQ7ODwno8Ev/IH09kIwVaMHH48ms3xP4V0+70m5SCws7V0jc7kt+uAe4rnF8bahIm4XGD0BHJP5VUuPHGowW9yjO5JjZSW9CDVxoYm976kSxOFty20foeiW0yf2fCrTW+PJUffP90VnwccDp2rDs7HVbm0i8nUCCUHyjbnpWlaSsgCSZ3Dgmvn8NiYVm1HoelVw8qSTfU8n/aW/wCQlobf9O8o/wDHhXIW/hPT5reOX/hIEXegbaYFyMjp9+uu/aVYNcaGw/55yj9RXjua+jw2tJHg4hL2rPuW2uzIoOQp6ge1aVrJFO21vMYY57CvmNvFWvKU8vVL0qxCq/nNjP19a27LxFq1ui/aNc1Yykcos7A/oa8+vBQWp61GcpPY+jrVbeGcDLgr0Oe38q2vM3IWTK+lfJsvizUYbw27+IPESzMvy4vXwh9yOlbNhretXEUcdv4w1pnIzu+2ud/05H515s8NJ63PQVaNrWPpW4nPkARSZlA6Fc//AF65DX/7OuryHDXTXAO0bV28+mQua8h1W41sQmQa1epNxtZrqQv7ng8n9K53V7nU4pYEuPFWto+ctsuGz+ddeGjGm9zmrTco2sfS1nHpNpEjao1wVxiV9rEH8gT+lR6hZ+Drq8V49QvLgP0ggCIw9/mwSK+fdC12S6n8lNZ1O4RTtxNdSEkjr3q69/cTXOyOe52g/wAM7/41p9YhTbvHUhxlPZ6HqmreENO+0yTSTa1CE5VzZmRX9BuTP6Vx3iC1tf7PlnhmSPyn2mDyJN5PrlwB+o+lcxq2vatpttO6+a0W37xvGHPuCea881L+17q0fVJdQW6LRhXj887lyeDtyOeOueldmFruXvPY5MRSsrRR2VwC84P2PbxlXhcr+gzWe5XJQrOsv+0CFB9OlcLa3mqGVdxlcqwBYBSM+gOCFH05rpdOurW7mMLNBM79UjViB+JH616M8xVL7LfzPJWXyn9pfcXpbueW5CfIsg4KMq7f1qvPfXysyy4xt2hSi4A9sVaGnwsHhFvCzp3x94VJDYW72zwT21tGhGNw+Ur+PaslntJP4ByyWs18Zi/adrq00jog6rnFWPt8b2s4875dh2jAJ6VrQeHILd4fMImjB+QNgriukt9B0+8sngtoYIJPVkD4P8x9RUVOIqF7cn9fcVSyCstef+vvOg/4RxNQtI7y3v2IaBSIlUgsQB1JII5+lcRqOkePPDWqS3ejyyajEUNxPZSB5I1UZ4DY+9gfw/lXZWniW+sIf7P1GdC6qFS4HfjgNxx7VW1rxTrcMUaeXEiuylJpZVUHnkZBz+mRXx1GeIozvGzi+/Y+tnTp1Y2le55H8XfEw8RW2kCbSr/Tb6BJDNbzxHgHGGU45HBrz8JNjiCcj/rmf8K+q9U1SdWtbzVdOtdQtPKyt3EI5XjJHRmyBg0wa74ZwP8ARdK/74r0Y5xUhFRjSv8AP/gHBPKozk5Op+B56mgudNuFaSIWjkRhNpAaQnACDPHv2FRzWMSov2aG6v5XGRHb7jj2Y4P6mtvTtJkulT+0LjzLayYwxpGu0kgAH6fWtHTdxnuRbiO2snlCxKH67VAO0dT07VjPFyV7a2OyNGHXQ5KPwjqd84Nz5OmQsOVkl3u/ttAGPzFdd4b0K1WQQRPa20SpwefMcfzC1W1S/TS47uZIVN3tIieY5EeRwo7ZPXH61heF1SztLu4t9S8/WpjlHMgYbV5Oc9cn+lV7SvVhe9vlp/XmS40oSt/w5c1aeyvNbmsLXVNkltkCcDERcdVPfA45qTTfDt5fwtpetayn2nHmo9s+H29MnH9RXPW+mXBd9T2K1wHZpIFI2DdzwAec9/TirtwglmuWs5Z4b27tkMjgErEhALIvfoP6V1yw83FRjLX06nMq0Oa7idXo+g2uixFE8SNfAxlwJlUhBnj5s5//AFUlnYwLJK8dyXRerheGJ9K5y6+0W+ix29vYxkbVjjEsmCAP4mHU89vrTPD9vds5nuNUiKxghVcmOFT7Djcayq4WfI5OWv8AXb+vUuFaHMo20F8X+FtY1qWH7AxkRn+YyuRHEB3C9yefXpVKfw/cQ6xeWNmArQhJlnlX5JWP8GB0xzgjpz616HZ6zbw2C2v2+1vLjA3+RgAew71nNM014JJFbanTiuRYzEUv3fY39hSn7yODvPDOsJLe27RyBGIKqkoKSpnOAW5Vh6HrzXW+D/B8MGnK4u7gNIOY5LdVdT9R1+tbO1jIwMe8ZPaka9a1t5I135YYBGeKyq42tUjysqOGpxdzO/sJ472SNLrzcZwCBzWJ4qtLy1hEbW91btIPkeMrKjj0IxmupsrBb+Mm4jEiueVb/PFc3q2gxwaq5t4r+JAcYW43L/48DW+BkpT99/19/wCjMsVG0fdX9fcYFrb3C6a426lDeQMJIWjXKY7jn14+U/8A69W08QXiWYktLmM3EigLKR8qsOoYdquQ20pcyos9uQNrK7ffH06Utl4bnuLu4+zPApmhIDMP4uoz1BPXmvXqxpy96aOCHNFWiR6e7ahpqz3sIivWZxIzRqPMUEYJHpziuiNvpV1cW5aHT3SGIB0mk+dQOw4xisqPQ9Xt7o3d9GzSMMNFj5WAGMg+47Umr6fa3mnJDeGSJwflVXxu92JFc1SjGpZRf3f10OinVcLtr7zpjpGk3i/aIZ0mMS7VWGXhk/uMBwRWK2h2IYgfb1GeALjgVW8HR3Wjq9nax+aGbc3myDaR7Hsa7Nbi3KgtDdg45AjJH515tdPDTcd/uOylUVWN2jyS/wBUtLhv7QvtauknmBZwluFDnjAjTPpxuNbfg9DNd2rWtjex7n3PNckZKDOeDzgnHoM1kpHGt7qEyxqJBOwDgfMAAMc1rRTzf8IQ9x50nnSXKK8m47mXdjBPUiuuo00orr+pzwuveNLxVcR2SyQy3kc4upixRMEIAoChiPp0FZVraSzqJkjhjJcYdYQgH+6Mdu9aSQQN4ghRoYyvkM2CoxnK81c1n5Wt9vGCcY7cV0UJKk40kt/67GFSLqXm3sVvsNq4DTD5tu1igC/jgf54rR/tKG1tTa6RbLG6gr50u4nbjB984rNhJ3W57lzn361b0rn7Wx5Pkk5/4EK6Kltb9DOK7dTndUjvtwaO4W0Ebctt3qfTg8//AK6h0yOC5vY5tS1OzlUfKqS2pAJ+oIArStv3moIr/MOeDz61raBb276OjPBEzeWxyUBOcmivVcHy/wBfkxU6d0mX7CO0tIQYLO3iHcxoATSXdyp+YBQBVFiQhAJAwKq3RPHJ6V807yk22ewtFodDp94HhkK7Wxjn2qveukvzLwf51S0bgS44/dt/KiMnyW+lJxsF9TQ0u623SoSCgxT9YIjndtxALZ9Dg1m2XN3Hn+7VnxP0t/dOfzppCb1M57QTXBuY7NnHcs5bI9+aGZY0CDEeRkoD09OlXNJJ2Hk9qqXQHnOcDPPNelHHy6rZeZyywyvo9ylq2parHGkH22QJJIoJbBxlh0PUf/XqOGee5DiRlJDENGydP8aZrn/Hix9ACPY5qPVSY9SjMZKkgEkcV1YSt7SK0tv+H/DmFeHK73HToroHjIBAxgMR/LBrNa1vtx/0m4HP/P4RW3fKu4naMkjJx9Kol3z95vzrenNzV/z/AKRlOCTP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AutoShape 1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toGyKtiIqVkjJVh0IqhaP8w+tb1qAyDiviZytsfapFS/gj1SH/nndx/MCOufUf1FeGawufE2pI4USJK6t5Zwck/rXut9E8cwlh+Vh0Ir538aXjx+NdXLYBN22QR05r6vhXFRhWm5dv1PneIaEp0oqPcbqtssZLRbc7hwoweB3U9aoWbNN+7ZshfXJAwCfqK17J/t1qAxzwSd/zDn36ikSwNnMZiCq8gNuyvYcMOn48V9pWpc7U47HylOt7OLjLcisbJre4Vnz82Bg856dOx7+9a9zqkdq8bFt2489+Pfv+fPvVHV5kSxZkwM5PTGTn/vk9PY1lyxTXdur5ZmXpzk46dP8DWLl7JuNPcuMfb2lUeho3xDatFdA/Iw55qSaH7RqaLC3y4BPoKrBlGkFZCN6cDP/ANeneGpJQ7bmO+RGUZPXI6Vv7RX5X11HCDtddNPUvPeWayL5jMEU45BOffA6V1OleLptJaJtJ1AmDgmNlkRj+LZU/pUB8DXTSW93b251C1dMvETtIJHY11vhP4bW7aO1pLY3Md1PMrC4mKkxKuQFAGMg55rx8dUjJ81z3cHRqUlyuNj0nwJ4nj17S/M80NMvDjuD7iofFfiIaOh8mHz5z0QtgD3J9K5rwv4Rn0jxjqNvpl15dmgjQGXcc8ZI4IJA/rVPxF4X1zV9W1KJdQFu6bTvjLEFcH7oOSOe3P1rwZpOVrns0uW3NboZfiTxJr+pQnzvstpAykY+zswf6EkH9BXlXiW3gIMsc8fndwJcAn2BzXU6x4NuNHvby6m1i6lgVCbYhXeV27BsjjvXJ6jY3140EVy7xsylyZIMEKATn3rvw0IpWjuzzsdN8l5JpR7nffCGQx+FJGkUqftDZyuOwrpL/wAyS381uE3AKPX3rnfhnEF8Os7I0gWTLRxxHJJA6j1rodQnlljAe2uIhngvEVH618rmEZOtN9D3cDJKhBdbFWLrU9QRdanrzDuLkK4II9a37CRcIpySegFZsmVl23FuYjn76jg/0/lXln7SWqa1p/h/T7XTpJ4bW6uCJ7iFiuQq5VCRyMnJx/siutYaU5KPQ5JVlGLZ7jMkcgJjdW47Gvm7xvpj3HjbWtihv9LkON2D1p/wT8e6hFL9kvrmSXyiBIHbOVPAce47+tdPrghl8UatI3llWuWIDjjn0NfT8L4OP1qpGXb9T57iHFSjh4Sj3/Q4zRf9CuNkw2EkD5vlOPr0rQ1u6iNm7ow3EZB2lTyfVeDVTxfAYR5lvtUE4wsmR+VZ2jgzRHzGxnOMsU9uo4r7CpV5ZOkkfKqkqsVXbLFmnmWLbiADxnOB0Hccd+9WPDzRiRrWTGM8AkY6/l/Kqc0rWVyI1DbSTzkZ/NeP0qC7W5gIuoCcjqUIOePz/SuJVOV3XQ61DnTV9yzqsbDVPJXhSR6/1qZ/3V5bxwttZGDZHYim6eBc2z3b43j2/wAP8Kjib5XumIz0Ga7afK4t99fkQnJNR/l0+Z7p8OPFGkLapDd3KJKBjy0Bbn8K7ufXIfIdtN0++uHC53eQ0UY9y7gDH0yfavJPg/ffZlSMhADzlTXuAkt7rT3ikIKSRlW5xwRivksVUi6skj7SEJOlCctbnOeFL2+uNRMlw0YL/OD0ByO2fSrOt366br0U0/yW8w8qWQdEP8JPoM8Z965W18AG3vjd6L4wuoZ4WACT4kQL/ujHNdB4S8OXWm6je3epeIJtZWfIEcsYCLnrxkjHtXBJ6bnW+Vu/LY3LmG1mgEjeU6kcMQDx9a8S+M7W9lfxsZ44kZCrKv32Q8lV9M4HPSvUvEmmabaWEslk02nPtJzbTFB/3z0/SvlzxrqF1fazcNcXBuPLJRXwF3D1IHFXhXetzR6GGLSjhWpa83/Dno/wr1S5OgTzLOUD3LHG7OOBxzXQXWpSXcnkSXHmH723dk/lXDfCyC4n8ONDH8g+0Nl+p6DgD1rtbazhtHx5eWPUdXY+5/oP0rxMdKXt5o68HCPsIskgikkbEa59T2H1NW/sc39+H/v4Kkit5XRTcOtrD2UdT+FWxaWWB/o943vtbmuVRXU6WyGHxDptnfw6NeXrpdvGrAToWR9xIA3evFeR/tFIt1eQJHBIggIYMsv7tgcg4XHUHv8ApXdav4o0mz8VTaNdRwm6ktLcxsw5+aRlGPfJFcL8Ybe5jmlnuMpFNJJ5RJznEmcfkRXc5uNro4+RNbnm/hQNZeJLOQZCyN5Tj1DcfzxXqMtl4j/taWSDSdVmgchhJHbs6tx1Bxg159o+IbyG4eKGYIwJWUHA56jB619wfDybPgLRmWUODarhlPB+lerlGOlQqucd7fqebmeCjWpKEtrnzPeeH9Wu48S6Xeg458ywb+grGk0DW9PYrb6Te4bvFC+OvoRivr29mPPzH86wdQmYg/Mfzr3KmdTn9hHlUMiitOd2PlN9D1ieUSz6XeR4/vWbD9V6VoXOn30sJjk027YdyYt/6kA175fSdcsa5+9u2UshY81jHNJJ6ROp5JB2948GvLfU7ZTBFY3W3v8AuWAqpL9t2JE1vMgByQUIr13V7ny1bce1cXcGS5vMJ82Mn8PWk8fOV+xSy2ELK51vwzmaIxpc+aBtzuaPgfjXbeL59furKC20S6EKPkSEK2T6dO1eCah4jmXMVvKUiU4BbnPvjp+lWdE8fa5pbq1tcI4zkhlK5/75IH5g1x4n2lafPGKXkephcRRw8FTk27HrOieE/F3kRzHUIlYy4lDxEELjtjk/jWt4aufGem6wYLvS/PtHYq0kcgxjPDYPIq18KPHUHiuxljkzFewY82MnPB6MD3FbHi3xJBoVm877C6jPzvtUD1JryqtaSfI46nrRryqp2d4/13Od+KWqalHpEi2+n3MpI6Kpr51v7eVt3mgrKT8wbrmvVNf+KdxqKtHG8ezBGIoSQfxYj+Veb6jcQyzmcTkSSZ+V125/HkV24GNSkmpLc8nMJ0q8Y8stunQ7H4VxTL4en2sykTkcH2rtf7WsdG0iW91O5FvFGxzJt3O3GcCuY+EzRnw1dYUh/tRzkgAcDjFc78cPEi29hB4bhYB3kN1cn/Z4CL+JBP4D1rx6tF1sa4+ZvTqqjhFLsejaF4z8J3upR2sOtR/arqQCFJM7zwOMnpzmu38iLuWz/vV8RWN9MdWa880+ZCVKsDyCOmK+kdN+MGgnTrY3Syi4MKebheN+Bn9a2xOXyhb2eplhsdGpf2mhzHj/AEqO6+JdpehwsyrZryRgKkwfP6Yqf417GtNLjJXLTS4xjk/L6VR+Jl9DZ/EizgkV/Pl+xeQQuRgzbXye3FTfHGeOKDS2cFsTTcryR045xxUVozajf+tDRzhGLcN+v3nIWsYWNUJX5ge9fXnwhYL8LfDyjoLNR+pr4vh1G3VZNtxbiTAwsbFn2+o7fXGa+xfg4+/4T+HmB/5dB/M1pgYSjN3MKteNWKS6HSXrcGuf1CULkVrX0mFPNcvq8uGPNd7ZrRiZV/c/vDzWFqb/ADFqvXnzAtWDqc+IyM9KEbSRja5Msi7RzWHZxs1xLGmd8kbBfyq1fyYJLH3rLtLrytRjmbnDfmK0d+VmKS51c5q6sdzCRcN6qeKjt7JQhUqck9T2r0yTwppWqZmsb6WCZ/maNYGmTP8AwEcUW/wy1SV8mc+V1LeUU4/4FyPyNEcbC2rMqmXVVLRE37P+hXU+s6jeQzGCFY1h34blic4GCM9PXvR8erTUILqOCacskkuSVZsNgHHDE4+mcV6X8PLGDSLSGxtGRIh8+7PLsepNU/jB4f8A7c09cSKkkTbllIyqH1b0U9Ce3FefHFKeIVR7X/Q7ZYSdOg6K3t+tz5st4NjPuZj6YGaqazIIfLjkyN3QBDmuzvPBvia3lJk0O9kXqJIYTKh9wy5BrIsr288I+KLe91XTJCJUaGOJ8K2WK8kHkDj0r26Uozmlfc8GtGUKTajsdV8N/Gng/QdAlXXGu3uvO3xhIn5+UcdQOoryzxBBrnizXrvWCsRa6m3KpbOFHCIB7V6j8eLa9bw7pF1cW1rDG0zbPKYknK554Fc78J9QttL8UaHf3mDbwXsbyZXPy59K0ngYUarkt2ckMbPEUknokcmPh74j01lt9QjFpJIC+Jo2Ut9Mipx4L1XH/H7B+Rr6R+PkVpeX+nCT7QMXQ/eKdo8tl4PHrXAyWOirIyq0+ATj96a0p0eeN2Z1Z+zdjS8fx6fJ4w0eC4jTz5BGEfygWXEufvdRyBWH8dpoba2sZLmMvF9pmUhsgHJA6/Su78QeEbbWPEGm63daqbUWpCiEKo3EMT1J/pXE/Hyw0ya102HWLqOztpricpcMCVDcYHy545r5ytyv2a/rY968lCbX9anjfhS3jbxnbn5hH5pYq/Yds8YNfa3wblz8K9C5/wCWBH/jxr42TXrTw3qB02H+x5YAV2SoWYH5clg/+I619PfBnxl4bh+FuiR3Gu6fDKImzG8wVh8xxwea6qUJynzW0sctKpFR5W9bnoWoy9a5bV5dzdaXUfGXhdgdviDTm+lwtc7deKPDsjk/25p//f8AWtnSn2O+nVguqJbiXCEGuX1iQ7mFaN5r+hup2atZMPaUGuc1TU7KVWMN1FIPVWzVRo1P5X9w5Yin1kvvMTVJi2VHFZCybpkXdjnGcVaubiOVm8tw/wBDWUW/eFs4IPT3q/ZTtszB16d/iR7f4GkaPT4kGAuONv8AhXd20yvblZOVK4P0rxnwH4qs4Y1hvp44wo5ZzXS674o0m6tY47PxJawLk78Ddn9RXiVMNX9q/df3M+h9vhqkY++vvRs2fhDR11A3Wm69eWd1GQFzP5ihe42muj8K6HHpV/dXn9s3upGc9LiQMqn1GK8x0/UtEjWJn8YQBxLmQFc5XHb0q5ovja10/Vi0+v6ZNaliCdzBiM8EjGM1fsK9vhf3E1ZYdpqNX8UeheKrTTF0+Rli+ytgndA5iOfX5cA/iK+TPiDc3F94ngaS5a4EdxtRn6lR617f4++Iej3GmyJp99DcORgKufzr581yTdcrcSb2CuW+UZJOD/Wu3LaM41HUmrHj5pXh7BUoyu35npPxh8QHUvCGnWJtoYvss4yy3AkJ+UjpgYqj4VsY7PRLWby188qJHbGSCeQPauQ8Ua9p+o6FuSGeMJLE0p2YRcAg8/jXZ+GPFHhfUlNtbxz3LCLdK0audiqvXCngda+jp4iEm5VGfKujKCUII+i/jjb2v/Cu7DUxGGfz7Y5HfIrwO41i3E8gFqmNx/h967bxh8Y/BHiHwDpPhuw1N7rUt8K/ZolYtuUcAMDhj06E15xPpniRp5GXTdWVSxIX7JLwM9OlJ4qlTVm0KnQqT6M9FgUzX9lhSwLAscZPX1qr45v7PX9POkap4Wt9ZS3uv9Hiedx8+SoOF9j0rW0pJ7iSGHS7K51GdXxthU7evc10vhfwh4i074gJqWp6W1ppQmMjyFgVHGR3z97ivjYUp1HG3c+uq1IU079tjw7S/CU+nXWo3f8Awr/SYAZk+z/abEyRxLsH3N7H+LPXvWX4hkujqjC9it45tq5SCNURRjgBV4HHpX1d8V9IuvEvhaDR/D8a3Epu0ebytpKxBX6gkfxbRXhviP4OePZNYkax8P3M0GxArs6Ak7Rnv617WXp0sY027cu7+R5GJlGphVJJJ32PL5W4NdNJ4Ysfts9qJp5GhieQ7ZI8ttx2/h696va18KvHek6bPqOoaDJBawIXkdpF4UfjUEekw3cjvHdXLStFuvJFdWYqV3OrJwy8jAyTnrxX0SSn8LPGlLl3RUu9G0/SViuLqa6cSYAhUqGRsZIZuR0wRgchu1aV14ZRbGzubO4keW4bhSu0qjY2seeOSQew4PQ1BohW6immtbi+FtBB80M0y7cqRtG8rjox4xkVoXqpZQ+dLq1z50yujxyXyptDAbkztO8EY5GB0raFRw91swqQ9pqjl/ElrHp+tSWtvcG5jQIUmUbWYFA2cfjWfNukQN8rkY9mFdVf6Tpc2pzR3N06tHExedLtZWG1ON0YUEAcdzwMUv8AwjtpDYwPqDM88xwmJliUjLDKsVIbgKQOM561lzq2pooWscxaDepBG4j04YcUy5bY3DZ98YP41raDbWP2y+tb+3u3ktopZBtmWMjYM4+6eeOuat6hpumyapLpKpeidI2YXLyKU4Xdnbt+72zu9D7VTmuUcYPmOZUfIWqvIxZq6fR9LsbzTYVfzftU28gGYJ8q/wB1Svz9Dn5hj+bNM0CxkuNcGoSXUUOnnajKBnO4jnI5wMHAxXNOaOmCZy5YmoZ4RMhDVs67pL6XDaM+WadWYsDlGAPylT3BHNZq8is90aFKeIW+kwQwzGOS4mdJABnfGQuAfbOa6j4I6Y1nrviKwZVUxafcK4UFQWAwDg+zfrVfwhYWOpeNdEsdUaRLOR2MzIBlVGTn9K65V0nw/wDGLWrTRJvOsb7Tiyeau0gmI7uP94Yr5/GSipTprfc9XCxk+SfTY8L8HWnk+K9IkDAEXsWD/wADFfX7Qzbj8z9f+epr5F8JD/ir9NEjZT7fFnPpvFfZLKNxwYcZ4/eiuXNPiibZX8Mjw7TPiZ470yE2ll4kvLaJCQEiIUfoKtn4tfENhhvFmp49DJXEXK7buZfSRv51Hu5rvi9EcUo6neL8VviAOV8WamPpLipYviv8Qyf+Ru1T/v8AV5+HqaBuaq7FyrsfVcep6hrX7PE+o6peS3d3Lp0xklkbLNhj1/KvFYreZ5orGK/upIbdEklKXgZ1UKCAFKgA5IA+Y4r1vw83/GNLD/qHz/8AobV81JeMQwkkmzJjf8x+bHTPrXv5S1Z3Z42Yp6WR1/iGKW1eGz1aTU7uS4DBZIZflClsDC4O8nCtjI6r61T1K5uNItVsoNQuUnRIsqb8nBKAkeWF4AyR96shdWv4oGit9WuYo2G0qJWAIxjHWqkmoanJbfZZL6ee2AA8ppiVwOnGcV01oPnMsPNcljsYpBqmlW6TXGpxvLDOd73u6MGOMnkbehxj2FS6XE1r4fW9bV5ZW3LCohvjEgUtJwDtP93p7muKju2jjCLcTwgDG0nK4PX86fZalf2zEWt7PGpPIilKZ59jWM466G0Jdy7Jb50691CJ7gSJcpDjduyjrITk45+4P1rqLywWGZdBF1fSxSjERe6Ijyf4Qu0ghT97JHf0rjRqN7b+Y0N9eQmX/WfOfn69SOvU/nVZNSv44ZYkvLgRynMirKcOfcd6ipFpmkGmjqPsqaeb21/tOZ7aOxW4e1hnKl2KoSCcYx8xrJ8W3jrcQ2sLXyQJCu0TXJkBDKpwOBgc4rCeeRiTubJGCc9R6Ux5XkI3szY4GT0rFrU26ExuJniSJ5XZE+6pYkL9B2p8WMVX2sFVmQgN0JHBqaJuKaBs6z4b6LqV34gg1SOEtY20UkbOMf6w9uTx8pzWv4j8IaofHlj4ggtQbdIHjucyjI+UhSPbnpTvh7dPB4SnCXX2Xdet+8EgB+4vY8Gt288yBBJPqW4vGWRlk2lwRwSgwp+uK+Ox6qPGzat2+R9RgaUXhYr5/M+bNL3Ra9bOp+ZbtSPqHr6pW1uCoPmRdPevle1wNZi3cD7SMnHT56+ubfQXWCMR3V0UCjb16Y46tWuaX920rHPlKT57+R4zomhWGsxa48109td2swMRLDYwYvxg45+X171oy/DoRXKWza9AZnUuqC2bOBuGCM5B3LjkYAOScVxep/8AISuv+uz/APoRqqTXfGSsjgknd6nptl8MYb7VLWwtNYV3mMedwUKMqpYhs42rk5PbFZ2peDLW1t7+7t9agmFo7qY44iQQoUkhs4xhhjOMnOOmKw73+yl0oGGbypCih0iKkyHr83OeD/nism15Iqm1clJ9z6b8N8/s1P8A9g+4/wDQmr5W81lk4bj3r6q8Lc/s3yd/9AuP/Qmr5VlRi25oG29zjpXsYC/K7HnYu3NY04N7KN0KuPUVHcrCFz5MiHHam2zRKpIlaM47ii8myuBdBhjGK9upb2Z5FNP2n/DkSSEsAJD/AMCFWNhVctGre6nHaoLYOx+UxyexqeYAZzBtP+y1cSWlztb1sMeXnG51+vNdToWtaGPDJ0vV0Dv9o3KwtwSqEpzkYJx8/Ge9cee/Wmnr1rmn7250QVju5NQ8AreBE00PBtUlisn39qA4+bO3O89PSrT6l4JnRba3tCURHUSPa7SfkTa7YPQFWJHXnHevOCBW8mpae2kR21x+9aNcqhRsbsDqd3t6VlyGtzsNf1j4cnVlj0/TZrm0iiRBJNGw3srISQAw2qR5nHvXDao1m2qXDaerC03nydy7Tt9xk1QyrSllAUE5Cjt7VKvFaU6ajoiJTuetfBaxnvPDd15en29yovSC7NGHT5F6b1NetWHhu1VjeTefJcFNoMmzcBjpx2/GvMf2fi3/AAjt7MsLTGG/DbDgAfIvzbjwCPevWvtk8c0hmJMTvtgTbgMNuewznr7AV8DnEp/XZpf1oj63L3/ssD4ctIVk8WxwvnY2oBGA9PNxX2xF8P8Aw15a50fccDkynJ/WviW3mC+LEkxgDUN3/kTNff8ABfQeRHxb/dHc+ldmaqXuWdv6Rw5bK3PY+I76RZL+5dejSuQce5quakvcjULkf9Nnzxj+I1FXorY5XuPWrloORVJauWh+YVaEfTvhAlf2eC3PFjc9P9968DMOpXEUVuLW5kMy7jGVT5gTnPX155r6C8BypD8A4JZJRCot58uRkD943bvXlsnh7xbrt5N5QFtpxc+XKiCFXX1wOTW8cfLDPlSXzFDAwxF5Sb0OIl0u8geSBtJBlXggonB/76pj6ZefKZNGjTd03CPn82r0/VdJ8QSeIIdNtrJLoCJN9xG5jZeMHeehPuRzXQy+DtNexNnfKdQZn3LnaDGccgNnP6ilUz2SgpP+vxOiOTUOjd/68jxmLRbknnQUBI3DBiGQPT56QaXcXDA2+m27Fv4fMjOP/H69SuPhRGENxbTTWpUb0+bO3HrxnP41ZtvC1re+SNS0+O7uduJrlY8lsd9oxz7mueefPluvy/4I1lFO+7+//gHlT+GtbX5W0EIpHDFBj8w3FCeG9VeRVTSrcuMgr5i5PvjNe56boVtpdqYbfTbgw53AyXJQKPQAngUj3FrFdJH/AGSU3AhZDLvyfQdC354FcTz6u/hin/XqdCymkt2/w/yPE08J68wc/wBhwBc8EyAAD65qN/C+s7Nx021AzgETA859q9J8c3s9rexWz3hs45UAWK3y0rc88A/1x70y2hfTJzb6jHc29hFCXSWQFXVezN6nJxjH0rppZpWaUpW/EP7Lo33f4HmZ8L+JGZYo4tMjkbPzFm6DrwRisrXtD1TT9Pa41LVdKiVFLJGsnzv7KAMn+VenqkOpxmWza8TcSvnFVMLEdFLN0JPc4rzTxx4P8XPrc11cWVxPHI+V/dbdo7DA4/LiumOZVHPl5kjmxGXU4RvGLZpfC74mXvhSKSGSxhu7OVtzRZCPnGAdw/Dgg10978cYZIpt2gbXkyA4mYsF/u57D1xXj0tldWsxhuLeSGVTgq4IIP0NSxw7sCVcn1NZVaFPES5pq7OenXq0Vyxdjl3juRetcjDK0pbCHlcnOPWvuOx8Q+HPsUG6Wwz5a5y6Z6d6+TbKOG3kEggRiPUVfa6t2JZoOTyeTWeNwixKjraxWDxH1dvS9ypf2l9HqVwj2N2JTK3yNC+7k8dRmlXTNUP/ADDb0e32d/8ACvoTxKzf8JnbncctdR7uevNdrqHyWbsnyt6jg1z1sX7JQ03R208Jzt6nyR/Zeqjrpl8B/wBe7/4U6G3u43w1rOCDyDG3FfR/+suCZPnOT97mvMdZkkn8TNDM7SxLKQqOcqB7A1SxbVtCngV/Md3oNv4q1X4eeFdC0jSpWsS8j6hM427QZG2gZ9PvflWN4hbxzpgktmvItGsWcqipIpnlGcZwOfywPX1q2mpalb+FfEMUGoXcUcNvbLEqTMojBJBCgHgYA6VS+zW934bt7y6t4p7klgZpEDOeP7x5rnnVdSV2bUafIuVE/h281i1j8m1tNaCNlpZ5JEXzs/xMef8ACuu8NXsVpcm61mcwMB+6TepZu3IVcEfWqHwzhhiiumiijQmHBKqBmurgjjKBzGhYdGxz1qYrmubdDSub+yvwHL3XkoMnzRtj/HPFZ15e324xaeTFEBy0sLgD/d2kFvoPzrG8USSHTJlMjYOARngjdVXwXaWt1b3T3VtDOyy/KZIwxHHbNHsXNOTYkktDoYrprho0KoshxkOheZ/wbhR+dV7yF9c8Rpp7XE9pFBaGRuP3hJbA2k9APyrF8RH7O0aW/wC6UyAEJ8oP5U7wJcTtLpjtNIWOpSISWOSu1+PpwOPaudUnBtpltq2xYuNNhttR1CLULjzrm0thLbyf6vdjJQN6kNjgADnkGtOx1C0uPDYs57K61Ga7tlN4scRcuzAFstjg56emKoeMv3vjzT4ZPnjeYBkblWARcZHfqa6vWJpbZWjt5HhQJwsbFQOPaqnBe629yXJWWhynh61tdPdtJtbeaygnkzcK9vnOFwiYYHOeSzHr2xWpfxvJp7aS9xCIb3MMErAtGG/ujnKNwflORxwR0rPgkkGpW0okcSN5xZ88k+X1Jq5eAf8ACF6S2BuNxaOT3LGZCT9SSefes665ait5FFjUND0bVdTu7TWIYzK8hktHliVg8ePujjJ285GfeuU1v4W+E1LPc2v2aM9Li2Yqq/7y8hR/wEj3rrtSZpLjWEkYusVvG8aschG2nkeh9609FJm0OxaYmQvAu8vyWyBnOetc6xE4JOLsQ6cZfFqeJ618G7Nr1bbTfEUoICu4eFZCEPRlZSm4fhVF/gTq29vL8baPsz8u5WBx7jPBr1fTGZdB8OSKSri68sMOu07vl+nA4rTcAuxIBOa6446stLmEsHSfQ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AutoShape 19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SgxV+OFYoFVarMo55q+R8o+lfJwZ9pUKTwqrNIMZ96zbmbU2gP+pigXks7f0rRupUZsZ+Revuaw9Xn3sBKx8ochAeprppPUwnG6M+S+vskLMdo7ouKguo2lQfatU8tc93JpkztITt+VeyjpSW2j3urzJa2cRdyck9FUepNbqTuZSSSIfL0aIHdcPOfXOP8aVbrQY4yZLeeU4Pyq3H5n/CuitfhnqBH7++tY/90Fv8K0rT4YWpIW41SVs8Hy4wP55rY53I85n13R14tvD8RHrLIT/Koz4lmT/j10nTIPfyNx/WvYLb4TeGIT++a9uMf3pdv8hWrb/D7wjbj5dGikPrI7N/WujmOXQ+fJ/FniUzMsN99nXPAgiVP5Cqz6h4n1BtjahqVwT/AAiVm/QV9Vaf4V8N28StFoWnBvU26k/qK2IbaGFQkMMcajsigD9K09oznaV9j5BXwZ4u1Fg0Wj6pL7mF/wCZqyPhr4w/i0O+X/tlX2FargGrCrzVKWhDlqfGsvw48SLGRJpN6PrEazpfBOqQNiSxnT/eRv8ACvtu5u7TT7WW+vp47e2hQvJI5wFArw7xz8S9V8TXL6b4dk/srTCdpnIxPOPb+4v60OfKrtlwg6srRieHNoSwv5cskSP/AHTnP5Va0fwm95cpBDulkc4VI48k11V5oVnaX8Ntb3D3N67hWynGT+H9c0+PSxYeIp9NnbzbhJCrbm8tR6YOc1msQdbwN0bNj8CvFDWyXH2aEbufLeUBgPyq6PgxrwGDo5J7n7WP8K6bw5421rwbcQ2uprJeaUf+WZk3yRDuUPcD0r2C28VeHLi3jnj1iz2SIHXMgBwRkcV105xqK8WedWhVoO00eKunFSX8myMRR/fYcn0FTNHxVOSMtuJ59TXyMGfXyRnyYUY7D9aw9VBa5x7VuzDc5x0ql9hkvdSSGNeoGTXRTeplNaFXRNJl1G4WNFwndu2K9G8Pafb2A8mBABt+Zu7GjStOisbVYo1GcfMR3rS0+P8Afn/drojuctR6FgR8UqJ+9X6ipwvNOjQGVfqK2OUssvNMfCjJq26gc1UljMnHOK6Ec5etfmhTHTFTiM5pNNhCxKvtV8xqBWqOZ7kVqhwfrVkqsaF3IVQMkk9BS2wXa31rg/jp4hk0fwi1lasVutQbyVI6hf4j+X8602VyIrmlyo8w+Lnjh/EV/NaWbN/ZFrJshUdLiTON59QOw/xrF0S3n0pU1HUGS1Zh+7Rxl2HrtHNU7JotPntCqiSYL8gI4jPdvc/yq1ofhTUPGWvSO8zrAHwztyzY6muOUr6yPcpUnFWgjba+0/VYMLb3SPEQ+6OLaG565Vv5itnx3okjXOleLbGxvbpJYFF2sA+bcoxkjnrivQPBXwr8PaVsmmt/tc+Mb5QP5CvT7XT7eCBYoolVFGAMUo05Sd0RUxcKem58pah4osNZLWP9lvBIhAIupQjDH8QwBgimC3tWG77Tp3P96Xn8eK92+Jnw90vxJbNLGi22oICYblFwwPv6ivJWsfElsxt5vD7TyRHY8oIw5HBb8etS3yaHVQca0bo3THxzWfe8DykPGfmPrW2yDFZFxH+8b615EUdUmZpiLNtFdB4fsVhUzsv7w8DPYVDZWeD5jj6Vs2SfuT/vVvSWphVloSCpbHPnH/dpNgqeyXEp/wB2ulLU5JPQsjOKfEf3i/UUgUmpYY/nX6it1E52y2wLH0pyRcVOsftUiR810WOdyLFtHiJeO1S+Uc1PbR/u1+lTCP2reKOSbIYYsIa8H+M1ydT8cLaqzFLKLYoHTcep+te/S/u7eRj0UE187vD/AGl46vG++Hmcsc8M2en0FRXdo2OrAQTm5PocVe2s8chvW/hx5Sn8lr3H4MaQbbS0lmX946hmry/4gJDb67Bp8LAxRFGf3Y//AFhXoemfETwzoNnDbzXoMgAV1RSdv1rmcJT5dD15TjClKzPZLRQGFaYHy1534a8eaTrMqrp88bhiAGY4GfQ+hrofFmsyaL4eudVuJcRwxlzsX0Ge/WumMraW1PGnRk2nfRmpqVxa2sJlupljT371hnUtNY5+zXZz/wBO5r5b8YePvFHia6kluNQuILYH93bQOVVR74+8frXMf2rqo4+3Xf8A3+NbvBuW7IhiYU1qn959AHpVOGDzJmZugNWGzV7TJbGBWF5Ytc7sbdspTb69OtfL01dn0dSVloVSVAwOBVqyZRF+Nbut6NZjUbzTNJ0qeSeBFfzTc8KDjkgj39azbHRNQcvHGIGZX28TphjjoOea7YUmpWOKVeMoX2Gb1xUtnIokJ9qWDSNRuPM8u1f90+yQsQuxvfPSq+rxXGh289zfW8gSGBpjsG7co7gjrW8Ya3MJVFa1zSWZasQSDev1rhtLs/H2srHq0FzY6daSfMlrNGd+3tk9c10/hyXUH1AafqcUQnADCSA5V1zg4B5BHpWsJRk7IzqQnGPM1odPHIPSp4mHpTZLbynn/hjhJ3PKQgA9yTgVjrHrupWd4bdorNZG+z20isH4/ikBHBOOBjuT6V0TahZdWc1ODqJybskdDJqmnWm1Lm9toWwOHlAP5VLaaxpdzJ5Vvf2sr/3VlBP5Vxmn/CXSYn+16j9vvpt25nkbAz9K1P8AhXmjqXurS3uIZHBHmKcn8zzW6i+xi/Y3+J/d/wAE6LVXH2KUKeApY/gK8F0BZG8QzXMX3Fd2J9Sen616j4htdS0TQ5ltp2kj8sIN3XnjvXnGlILW/t4Q64LYcgcEkn/61c1e70sejgYJJtO6MTxMbCHTtWuhDu1kBWR3OVCHC5UdiMmvN7S3ZpMuM55JPJNerePdNMNxbzlMpNGFfA74IP8AOsmw8C6rNiTTo/tcbD5VGd3+FdeHrQUEmTiMJOc3OOxi+C4rqy8Q2clqT+9mSN0xwysQCCO9fTniPwu2q+CLnS4nZp3ieMs5yXz0z7g4xXB/Dr4b32m38Wua8Et0tyGhhJ5Ldi3pivU9O8SaLJbShdQhkeJirhGyQR7Cpq1E5GSpyjG0Fc+PtU0G902+ltL63lgkRiCCpAP0qMaTJj/j2uP+/Zr7KtrbS9ajN1caWGIO0G5t9rn6Z5xVgaTpKgAabZADoPIX/CtPrLtsZclNNprU8XbpTjwo+lRN0qCW6Cnac56cV8jTep9FNX2O/wBSuIjrviJkmjw+mgKQ45PycD1qlolnCNDsrmxsoLyd5G+0s78w4IxgZGOOc1zcy2813c28UBt/KuBCsm4lTl9uD79+PQ1SM8gQpZ4kZmcJuUguVCnGM+5x9K9GNZc12u/5nn/V3y8qfb8j0LxJKn2LXgsiHdexEYPUbRVGYtPoWjRRTR7gshdSwyVDqSMH+VcTOboQGRryBfvYAXIO3hu/rnHBzjtXM+J/Elr4bRLq+1exSaF2cQBsyPtPAA/2u1be0c72RCw6glzS/qx6hfX2owy3o+2WUMUcW6FFU7gc/wAXr+FUrS2urzxNoF4bmIvBPvleIEI6kYI/WorCbStU0uHVYbmYRXqLOmOhVlBBHHoa4/4heMtE8P6zoulX9y9naXIlZrnrtIAxu9jnrUU73Vtzvqxpum1J2Xc9Z1hR4n1JtMhmQW9tqMq3sOfmfpsP0+99K7W6htbPTbe0RY4wrosajjoR0/CvnSy8QC10pX8P3huZbtxLLd20n3VH3UDDoe5/CnnWNZvG826mupX/AL0kjMa9GmteaS1PMr0Iz9yM/cjt59383+Fj6Gimi/tuZPOUv8+V3c4A9KassU6JG/mIyxFkmUHZtAzyelfNKajqv2p2DyA7j8xYita31fVvsvlPdSLCTjZ5hx9cV2KL7HBLC01tP8DtvG/iJLq1+yWpy0knlg5646ke1cM0KxyM4J2HG05575P8qjuZXiy7ENIseBzwM9cfhUNxKVtVO1scDnrnFYzjzSPQoJUqdkdZefZ9c8ItIyq0sOCcfw9s/n+hrd+HVxcWlhDbbOE+XPQmvOfC2tNpuoqtwpa0l3CUduf/AK39K6FtcXw7qyQSz5ilAeJ88Mp/rWFSg4y5UddGop0mpHsyyW9zbPFdLG0TLh1k6Ee+a5y3b4eaHfG6tLfT1ut33oAGIP51XsNR0nX7Vba9SCeNxxuAODV/TdC1LTwYNKfT0tiflEsedn0ApRkYQpQp3VSTXleyfz1NGHxTDcyxx2ulalMJDgOsOF+pJxgVpb5u8YB9N3SmWdpNaqZLy6WeU/eZRgVzVz448PQ3MsT6pbhkcqw3jgg0SbOZwhKX7pafM85PSqktpuYsWAyau7flqhcu29hu4r5iJ7bY+fzZGVpruaQocqWcnB9qbGlpGVZ5mV0bchD4wfUe9VHOeprB8Y6oui6Pc6k3WKL92PVzwo/OuimnKVjKc+SLZ5r8cPG1z/bL+GdBvZ7exgGLvypSBNIeoOOw449c15OZFjLSTMxyOTyTTnme61C4lkYvIz7mY9ST3rUu4NJ+wwi3a9kumQGXzFVY1buBjJI9+PpX0tKkqcVFHytetKrNyZ9O/AjVINW+GOkBZvMNtEbaVUYZRlOACPpg14T+0Hr1tq/xCktbSTzbfTofsqMvIL5Jc/nx+FUfh5ruueE31W+0VlZLi0eCSIv0cj5ZAPVeua7rwn8Bde1DQv7T1rTdctbiXEi7I0kWdWG5WU8kcHnPrSpUFCbkb18ZKrRjSS16nknhvV9Y0Kb7RpWoT2rEjKo3yt9V6H8a+hvAviabXfD9tfSKgmOUmC9A46/4/jXivxJ8Pw+FPEcmkR/av3aIW+0KFcMwzjArt/2fhNdW+p2Ck4idJhn0OR/SupJHJRqSjLlZ3UlzJNM+xgx3nj8a07CRSAj8Pnp2zVBbFYZpN0mJN5wQPzFdDoWhtqBLJcqQvLMO31rdppao1jNN6MrwwNc6kkTfNyMe/tWhqGmzM6Wm1SxYuwTkk9h+tatlostnqUkgVpNgVEUDlnboP8a6i1s7XSEudSvPLlmX5FHX94TyB+P6CvNqVve909qnFKGpw+q+Gp7eySFgBKymZvl5Cr2/E4rB16F7/wAPNZsu66tMywAnlox95ffHX8K9U00STWF7eX7+Zdnep47cYUe3SvKPEKyW+pJcCRo54gXA+p/lzWuGk5T32JxFvZNW8jn9I1a8tLQm3mdJI2BHNd/ovxe1i1tRDdWUdwyjht+0mvLdSl+y6kWZQiM43Y6YNXLdZNRvEtNItZ7yd+FWNCcmu+rRhN6o4aGJcadpy20s/wBDvfE3xN8Q6npU26SPT7XGCsR/eSn+6Cf6VwEY12VFlj0e4KOAyn7OxyD05716Pa+G9D8FW0GqeOHXUtX27rTRYmBCehk7Af55qjN8TfGjyu8UunwRsxKRi3UhB2UfTpUQo2+CNzKrjW3aLsvI31+5VaW1Z2LcYNWl+4KmwPKU+1fCQ1PpWzKNn6tXkv7Qsl9HaWdnb2V09ooM006xkpu6KpI4GOTz6ivaZMAda2/BNzYm4udOnaJnuAGEb4O4D2P1rsw8lTmpWuc1eHtYON7HwHaPuv2Xj5hxW7HbPLA8qsoSPAbuxJ6AD8K+pfjv8F7DWtEudR8J6RZwa2mHQRosfm/MCRkDqQCPxrxLw/4HvPEXjM6LZ2+paNL5KyypNat5VsdoG12JOMuCAxHvivchilUi2tGjw6mClTmo7pnNaDi1jluGhuJIZozGyrGAwJYLkZ9zX6D+Dta0u+0KO3skkQ28McbxzKFZPk49QePevkjx58LPGlj4fWaTVIkMEpZIYLxp3MIXOWVYwzMCCdwB+8BxirHg/wAY/FSHQre18Naf9vlkdmkIsHKhAAqFnfaQeCOewFaRqXer0MatOcNIx1OW/aWU3/xo1ebesVssiQozg5kdY1BCgAk4+netD4G/Z/Dvixv7UjmniubfY0UURDI3yupOcfwknn1r1j4U+AfGGlazqHi7xTd2r3mo/vXtIUDJA3GSCc/NgDpnpXV+MNb0vS9S0yS9hsZEEjMzFVG9tpGPfG4Gs5Ytc3LE6aeAk4+0no+xxPxGuomuNPm0aOaO0Nu0uShVtwbDZ/Sp/A80ukwC7kB82chirdCO3+NZXjHXG8RavaWyupitFKRpH0dO4Hr0q4cWeiG6kuS0sjACJlIaMc9f5V2VpS9mk9ycLTipvsek6JqUdvpV1rt0QzKrtGp7sAefzrn9Qu7y/wBI08eTO7yMZZmCH5mPf+f51gPqO/w5fQvI28W+IxnoTkE12Oj+FbC+sLW4utU18tNbpKY4nXYgKgnA7LkED6VxQpuVz0qtVUbNovXM02n6IlyqsjOVdgQfmHII574ryTXWuLrUnkkPLsSMdAueK9M1vRLfSfB93qVn9rIdIQWlmLbsNkcY46mvLtZvpHmJhj2QEERIeSgJyOe/Bx9K3w8HCdiHUjVpcz7jEvNO0+9S71LQ7bWIGwPJkcrgjPOR/Kt8/E69gtjZeF9D0zw5Eww720QaU/8AAjXDXd4W09YWA+WYtu7njAqvZFtjS5xu6fSvWhTi17x41eV53Rq3FxJPM800jzzyHLySMWZj7k0YTvKAe9VIn2xtN1P3VHqelTCGLA3KrHufWukx16HqY+7Va6uZF+RWwBU275etQzw5VpMdK/MYH2MmVJZd68sxbPJzWXqttczNHNZ+YtzEd0bKcH8610KB9r/IcZ5q3oljfavq66fprI0rEcMCAq92J9BXRCHM7GUp8qubXwx8Xa1rOpRaPeaHe3Dop8+6iVfLiAxgvkjBOegyevFdJ4otYILmKO9jiFtcSFJ2dxGV4+Qk9+4/H2rtfDmi2mh6ctpaqCxO6aTGGlfuxq3f28dxCFkjVwGBwyg17VLCJRXNueZLHvnbjsecavpmmJqNo2gQG/l2ESSC4aXyRnsSTjPoOv4VSuV8X6fame18O3V7IZWCwxIi5U9CckdOK9Tito45X8pUjUcbVUAVOFNdH1eHM5GH1yfIo9j581G9+MWrX8NjF4HvdMsnOJbsyw7kGOy7zmr2t/CWG6+HMV5dWt7ceK/LVS5uCdrF+cKTtHFezzarpsU3lPdpu3beATz6cUTahpqkxvdKrpIQ25SMEUo06UXe4p4mrJWZ8haP4P1zT0ZILV5jFkjyp1llBzjACk8+1dbJ4b8W6np9ra/2dM7SfNHvZVZxj68nGTXv9r4O0OO6e8aA3E8jMxlfAJ3HPG0AY5x06dc1UtvAfhrTvFEXieKOS3uYUZEDTYhG4Yzg98e9a2qtq9hRxEYp2PFLrwD42e32rodwCVKkb16du9dn4XsdT0vwRp1nqwa31i1gIaGRFfjewXpk9D15xXqT6vo4vFs21O2Fw5CrH5g3MT0AHeo5/DdpNrX9qajqN9t8sIlmtwyQ8fxMin5j9eKtQ5XcU8VKorSPP9Y03VrrwpfadFHLeXNxEzwRrkqrZztBIx+BPHavMNX8EeKbDRJ7u60O6RYedwAbAIxkgelfTyaLoE1xDNHaWwnhOYnCbWU+x/Gp5oGhbB5U8ZP8jVre5McRKEXFdT4Yu0Yxonbdz9KUMWUKuR2HtX0V8U/g/b60JNU8NeVZ3+S8lsflimPt/db9D7V4DqGnXml3ctnqFvLbXMJKvFIu1ga9KlUjJaHLa7I13yTRW8KO75ARFGSzHgCvRLf4R+IJYI5X1C0id1DNGc5QkdPwrY+DPhWxtLC08S37LLe3jN9lQ8rCgHL/AFI/IH3rtR4khcb41JRuVOO3avNxeYuE+WB62Ey11I3aPP0k+QVXnnkyyjJBHSoxJhBSG8hjXDMAa+LpnqSY6xsb7UL6K2tomlnlIRFHU1714F8K23hrTPL4lvZQDcTep/uj/ZFY/wAHNJs49BTXFTzLq63KHb+BQcYH1713g3f3R+dfRYHC8kVUluzxcXieZ8i2GFaVY1bg5qTa3oPzpVUgjgfnXo2OK5DJCFlbDHk5pdnFTspY54/Ol8s+1OwrnL2HgzRbW+e72XNxIzEqJ7hmSPPZV6D+fvVnUvC+mXyDebmMgjmOducfXNb/AJR9qXy29qj2cLcttB80r3uZep2sh0v7LbRthykXy/wqSAT9AM0Jo+nRyblsYFYdPkBxWsqOBgNSeU3tVCK0Fpb+YHMMW5OUOwcH2p32OHczbQzMcktyTVgRsD2p21vamIoXFhHIuACp7FTjFPtUuPJa3um83A+STGCR6H3q5tagK2DQBV2YFct8QvAWh+NtONvqUTRXIXEV3DxIntnuPY12PlH2o8o+1CbWwzx3XdJufCmkzI0YFvbWaWdgU+6zudufY8itWy0axjs4Y9udsark+wr0i7s4bu3aC6hjmibqjjINZh8OW2TtmmUdhuHH6VxVMLd3R7FPM/ctLR+R8yGT5ayL2X/Smq3k7etZd4T9qb6Cvm6O51TZ1ekfELxLoekrZ2WpiC0gBKp5MbYzz1Kk1yWp/Gz4mLq1xHB4raKEMNifYLc7QQDjJTNZuus32HqeTXCaiT/as31X/wBBFe3gKkpTcW9LHn4mEVFOx6ZH8avigf8Ambj/AOC63/8AiKmT40fFDP8AyNw/8Ftv/wDE15hAeasp1NeykjgaR6Wnxo+J/wD0Nqf+CyD/AOJqYfGb4nf9DYn/AILIP8K8yX+tTjrVqKJZ6Snxm+JvfxXF/wCCyH/CpB8ZPibu/wCRqh/8FkP+FebR/eqUfeq1CPYls9HHxk+JuP8AkaYD/wBwyGnp8ZPiWf8AmaIP/BZDXnfamxnmn7OPYV2ek/8AC4viXj/kaIP/AAWQ0D4xfEr/AKGiH/wWQ150pPNOBPFP2cewXZ6KPi/8Sif+Rqi/8FkNOPxd+JX/AENcf/gsh/wrztetSZO4c0ezh2Fdnfn4u/Ekf8zWn/gsh/wprfFz4k/9DYP/AAWwf4VwDfeFD9qPZx7BdnsfhP4reK9Qs7e1u/E0KXo1KOOaWS0iUeS6nHAGOq9fete9+POk2l5NayawWeGRo2KwqQSDg449q8b+DwDfGW2iYBkazJZT0JG7BIrjPFyKPFergKoH26ft/wBNDXl2cqso3eh9DNU6eGpT5E212P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20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ez0+O5sfMwwcE5I9PpUBsZomzjeB3FamgsBYNnH3iOuPSrcMUhI6E92PQfSvAeHjOC7nuqtKMmYcg/c4rnL9cSGu8u7aOSNt+xiAMlAQRn9K5PWNPljYsn7xOuV6/lXnvDzpvyOuNWM0YOP3yfWtOMVnkfvk+taUdXBikiVBU6LUUdWI6q4rFyxtROkreYieWhfDH73sPeqHiO+NvoktpE6mWVgxjTZ5zIobJQN9efaqGsa1qGn3sCWFnbXMCOpvWmm8vYh5AX+82BnH+NYfjP7Fq3iNtSt9PtZjAYXiuAok8tHBwqr/ABZP5cU0hEUfhoGK0j0uc2DQoty4g5R5WX5SVPp3I9cVyNjrA1fU7Pw9H5scy3dziHBKQlgNxB6HHzY9sVr+K9kNodQuLy7fVZYIzDErKxVT3IAwnAGAB+PNedWq64k1rOLWVZGZ5S5z86ZIPze+CeeuK1o0OZN3/r9SalVprQ9ZvNFi0meKG0AvXhy7pM++SIhQVGT91MbiQORiu+0DUrO+0q0tLW9guDZwiIrHKrlOTwSK8506TSLO3h1WDUmtXMMZdTOgIkON26I8EYP3hyO4FX/C3ifw/wCH7zUBcTaLE8/nPNPC+RcEEFPu52nO7gDpRDCVHtd/11FOvA9Lu4Ps83l+Yj/KDlTkcjNRiuF0L4qeHjYu2uy2dvdK5AS18yZWXsc460+5+MPgyH/VR3M/+7blf5kVusvrPoZfW6a6nbmo2Fcx4S+Jnh3xFqE1rHZS2SRR7zLcEBTzjHykmusivNFuP9XeWxPotwAf1qJYSpB2e5SrxkroqOKj2+1ajWcbjdHI+O3AYfpUJsW/57J+R/wqfYTXQPaxfUk0aOaOzKSROhLnAZcVfEqt+5RyoXqw4JPtVa8hlEgaGdScfT+VVGmnjP7yHI7kd/yrt5eRcpzp82psiTyVl+WQlgNmQDgn071n38Kq7IMn1GOh9KhTUI/lG5kcH7zEnAqd54rlCflTafXOfesnqXaxxviCMRaoijGdqk47mo7qVobOeZMFkjZlB6ZAzUniVv8AibJlsnauT+NV7whrG5H/AEyf/wBBNcDX7x+p2fYR4+fin4ob7i2Mf0hz/M1FJ8SfF8n/AC/xR/7kCiuJH3j9alBr6pYSgvsL7jwnXq/zM3tR8W+I9Qjkiu9UkkjkILrsUAkdO1UbfW9WtljW21G4gEWfL8l9mzPXGMYpmhwW15rFpa3bSrDPKsZMWNw3HAPPHeusk+H81xqTwafeRrHgFBNknnsWCgZwM4HatVSpx2iiHUk92chLqF/K26S9uHJGCWlJ49OtVy75yWY/jXb2PgOOZo3XUxcK2W2RxFW2AlWY5OQAwxxntnFa9l8N7S+1uHT7SW8k8278gLgI+0jJkJOQUUA8gc5HTNNtJE3ueZ5JHPNGa9M1Hwj4fOu3NrPqEsjxHO62ZBEyebJEqquCePLUk5JwTwa881u3js9VurOLaVglaPcsgkVsHGQwAyPeqWqBsrbqaWpMn2ppJpiO++DFoL7V9QhPk4+zg/vSQv3vau91HT7Wyikllt12opYmC4OcD2K15/8ABuG5m1HUltVLP5C8D03V3N9pmqrBK80bqgUlvpXxmdYmdPGcqkkrI+oyqhGeGu+7KNjrmkeYBa61dWcnXEilf1BrYXW9Y2jHiy2Ixx85riIY7eW5dJZI40KjLEZA60gsdPx/q1NVGcraMuVNX1R9C+Jrf7P4enuLXAmjQMhXCk8jvXI6Z4g1NMrfQzKo7sFf9VNd3r4VvDrnA+6On19K5FIJpZMpE5yeyE11YpPmvF2PPwrXLaSuWE1W0uh8yqSfwP5GlYQ9Y5ih9DV2z0pnUGZCo/2kq3Jo9uqEFM8HgcVyqpUW7udXJDorHPXdkLlg00YlYdHU80yXR91lcSG4kQeW2FMee3rmtPV7MW9hB9nlMTmRRuUYyCeatASHT5Y2lc/u29PSuiMIt3aOec3ayPjuRQrsPc0oxilucCdx/tGog3FfUI8MlileGVJYmKujBlYdQR0NX08Qa0ocJqt6u/G/bMwzjp0rKJoGaYGpZahfSOlob+6WGRhuUTEDrnPJx1PetW8W8s7eT7HfDy2VVeV7pfMwB9xcHp3x7Cuct5JIJkmhbbIh3K3oasXeoX11CIbidpIwdwXAxn1oFYrmVmIOaYWpCCKYxNMB5akLcmo93FOVS1IR6N8C9TfTdX1CaJ0R2hSMbuhyx4/SvTNa1XUrixuI3KYeNgcD2rx/4Y+XDPqE00UD+X5TJ5zYCtlsHoea7q51yaRdubPaRg/6QTn/AMdr4nPMP7TGOVuiPqspmo4derMG0suJd/mZyMYXIJ9/Spfsbf3TVltTEaFV+xr/ANtCf6U0a02P9dZ/kf8ACudSlY7W43PoTWYUu/D7W8hYrKgRv4WweDg1zvg/wpY6JfC6s2nU7CoVpmZcH2NdLOf+JKhOcYXryO1R6fnI5H/fJr08Uk5JtdDxcM2oM0L8yLpk0meQoI496rzcqfpVrUudEueckR9gRVeRfk/4DWEtjWDvcxddGbO2P/TROce/rTkXdFIv+yabrn/HjbH/AG05x7+pqa0GSw9a6IP9DKSPj+708+e2Z15duAvvXVeHPhfresaet/8AaILO2cZikuSsfmf7oLDI96Z4Rs7G/wDGNtbXjKbf7QTIDwMAkn88V1virxbd22pzQ6dfEHOECEFgBwAOOn0r66FPmV72Pn51HE4fXvAt9oksaahKVWUkJIiB42P+8CRWdZaB5115M1w0WOpKVq6t49FnauurX0fl3TfM0nr149PXPtXN3Xi7w00rMmvRMxP3jkZFElFO1yVKTM7xHDJYa39kguXMWFIO0AnOf8K9/wDCXwW8P6t4f07UpNc1Em6tY5iEWMDLKD6e9fN/iDXtEn1LzoNVt5dsabWyeSCcj9a+k/hT8XvAdn4K0jTr7xJax3kMHlvGAxIwTjoPTFc9/eepd3ZDfE3wa8Pab4f1O8g1G+ae1jDp5rKFPPIOBXlsnh3To3UuZxGVyfn5NeueOvid4J1/Q73SNE8QQ3N9cBdsSo2WCtuPUegNeI3uoNcXOeCoPAPOa6cPKPs3zK7uZVlNzXK7Kxq2/h/SNqSMzEZLFWmwdvbpXc+BtN+HF5qUOk6po4aaR/LSaC8d9zH7uVHr3x0rlfD+rXSWhSK6022+Uk7bNGcD6kVu/B2Y3HxT07zpDOPOdshQgJCMQ2AB0PNS5811Y2dPlSd2ek+M/AOh+H9Khbw3pwtbiecLK4YuWUA4HzHHU1wmpW5s22XzID/00tQR+amvXPi/dXFrolkbeR42e52kr6bT1/KvIfFur29nopvtZunCbxGH27uT0GB9K+HzeOIeLbjZqy9T7DKKcPqfPJ23IINJsdRU+S6DHV7diwH1U81KPAt+wDJf6cynlSZsZFcbpvjPw2uowrZ6wYrlnCo3lFcMTxk54r2a3/0m3juJLSyZ5UDsyjgkjJIx2riVOvF+/Hl9TaU6T+B39D0GKQSaKCu3IUZKHB/EVJpsgUjJxzVa3GdCAYgnbwGXH5Gp9PjbP8fUjrXq4p6x9DycOtH6mpqsgbRbnBz+7NMYfIPpWZ4n1KPTbGOCWO4kN4WiQouQh2k5b0HFaAfdEp/2R/KueUro1hGxg6//AMeVu3X505wfX1NWLH75qvrgzp0L/wC2vODzz6nk1NYn5jXRDb5IzktT5g/s/wA1p7aNczzOwVicck8CsvSl+y6igu18qaGTDrJkEe1enazpfhjQZS2o640s0jmRIo4CWAz69APc1554x1CDUddnurZGjWXDbHcMc45ORxya+qhzNe8jwXJXuZGrPZ/8JJbeZDBNEQxCnAAIIxj34r07TfGVq2mR28nhTRhOFA842abm44/h259+K800xYLbXLb+0YJJlkjcRpGVOWJTqTkDjPNe06dp1nFZJLGr2VvsDG2t5AzOf9p8foK6sPSxcpqVGzj57HhZnKLnJSunbvY5e/u5NReIL4biIclIzHYKAW54+714NUVma3VhLosdsOm5rEevqF4rR0W8v5fH11rRF7bafGirFbNMSjNj73vjn8Sa7G51W3uEdlR923LgZ4HqCOlfWwlWS5XFJry0Pi62EpO04VZO/meVvrGm/wBp2lszQxBnbcwtwGQ7WxztHB9q526t1a8YQsqZOVBPH516LqFna6x4i0u0kupo4pLg7mDDcmEY5DHkYxWRc+CdYkN1dW5jnijnIjkcEfaFxneM9s187mUnHEOM2r2vorH2XD1N/UuZXtzNau/RFbw5pWoXM1sbpbaztQ+2S6LArg+wPJr0n4O+E5LP4oTXQvLa9traKRo5Ym6k/JyvY8mvPPDvhvxFezvNp2mXrxWtwIruNV3KcjkDkA8Y4PtzXq/gXw/rHh2wnlu9JvhPdymYyxruMa/wghSSP8a8arWVO59PTpOqkm7HbfFCGK5060hba5WYtg844rwT42Sf2f4NDJ8g+1oOPo1et6/DJBeSalcySeZcIiNHJ1UgE/hnNeQ/H2C51DwdFBZQPPI17Gdq9cbXrw68oPFxbemh9DhIVIZfJLfU8JGqeZqUXmCGRSykHAbrg9fWvtLw3b7vDumtjraRH/xwV8q/DTTILPQY4dW09YpXvmLefFyUCnGeOm4fnX11oNoy6HYAYAFtH2/2RWeMrRqz5YrY5MPSnCHPJ7nQGHd4aeN1kCtEVYdRgj8xXIWvhuwi/wBX9qQ+1zJ/8VXdXgRdOlChSQp+62GrFjUyP/FjJ/h96wxcYtpSV9B4WTs2u5kXGgq3lTR3Vwog3OVaRnDjaeOTxXXK2IU/3RUUOnXk1pMIYXbfEyqSMAnHvWhHo18Yk3CMEKMjfWEcM0vciayrxb96Rh3sQm0+JfVgd2Dzj3PJotQ6seEP51pzaPeJbxp+6Lg84fP6nmqFtHM9y8ccbOyEhgozg11qnJQV0cznFydmfNPiy1uNQ8cX0kXywef5TPI3A28HA9Mg1FJ4a88OsDJIynBULg/UDvXoM3w98WSXtzeS6DduZppH+Rhk5JxkEjH5GrC+FfE8ENuh8N6tL5aAEbRgtgcnBPfPSvplVj3PIUDxrVNAtNUSK21uaeJ7Rj5RRgAOgHv+FVJxfxB4LXVr1oF+VCyryPyr0y6+H2uSCWRvDWuCeSRyWkiJG3+E/KDnvWNrXgvWrC28+TRr6CNT87yQsFA7ElgOc1pGcb6MylF9jxzxF4YfSNWa3uFldpUjm3vI2SGG4EYI4INdJZeD9S0e5W31eQQ200XmRNa3LMzgnocnjijx9NJNq9vHLvMlvaRwtvGDxuwPyIr6G8IaPY6hosa6tGl/GYht8yNSc8e+eMexrKTSbKpwTPPfhP4Q8GR+MbDUrbV7+WWIOTaXkuRv24wQevUmvoae1s7pE87a4H3Oen/1q8G199IbxQ9np6eVa24CQvboF2OOS2RzknjJ7CvU9F1H7Lawpe3PnQPsEExGGBYDCv68nAI69655Raep0xtb3fwN/SlfT77UUtI4ikpilWNHCc7drE9v4RVrUtVudP0m4v7wxK0agxpHIW5PABP1NZH2mFdSR9x+aFl7c4Yf4msP4pXPn+DLyC2bEhAbOOiqck/yrNotblX4ia+Tp9tdzzB08zYD6ACuWtPFGmphkvoRJg8GMN+hrE03WpdU8NR2F2YoXtbgYlLf6xSDx9eKlFoFXcbXejDJfIOffBr5LPak4YtwTtt27H1OTtSwi+f5m9Z+LrRpcNqZjHtbQH+a1sjxZDgY8RXYHoLeD/4muQtoLVSDcLLFgc/KCD+Rqz9r0D+KZs9/3Rrxqsq8n7rl8juUKK+JI99v1VrCSMyR7ipAVx3xXKJc3trJ5UlvESO6uSKWbX9PfJW4MpH91Sc1Tudcg27goXttb71elneMcIKVGfvfJ6Hk5dh3dqcdPuPSPDszTaLbSMoVipyAenJrRzxXDprl9a+F9PuNPijkaRsFG6kbiDjnjFS+E/E2s6nqX2W/0iW2T5vnK4HBHIP4n8jX1+AnKeFpylu4r8j5nFw5a80u7/M7XT445EZmQMQ2OauIiIMIir9BiqWkH91J/v8A9Kv12cqe5yybT0GlFPUfjSeUvvT6KXs49he0l3M7UGaJ9iHAxmuB+MBkbwDqW0gtiMjceM7xXfap/r/+AiuM+JRsl8HX7agJDbBQWEYBYnIx198VCSjLRG6bcdT4w8dq6+IrjzJRKzIjbgc9RXtun+NU0vS4/Js/NPkoshPBU49e9eN/E3yf+EmLQRvEn2eMhW645/8ArV6pcW+jyWqzQ+dDIYlGwD5WOO1dkUnJ6GSbR698B7HTdQstS1uXTrcXb3WFcDdsUoDhSelepi3gx/qk/IV5V8Ap7PSvBl9JeXUVvF9tC75HwMlRwDXo8evaIy7l1iwIxnPnr/jXNUcOez3HeXTYh8VpHb6DczRIiuABuwOATz9K8QsdRfWNKkEyoWuI5FX5s7OSAM/TFey+Lr2yvvDF7HaX1vKSo5jkDYGevFfOV5oGp6aPsNn4mRZZYTM8eRxu7ZGdrdOPfrWTpqbsvI6aNRxjdgNIg0Xz4o5meWRlkkz0HB/+vVaW5m/hn/8AImKZ4D1W8F/DZXEz3QuZTbszn7iojMAM9ehrr9R0q/edvsrW6RFePMUkg/liviOIYRWPlzPdL8j63Jqv+yJJdWcc91cMv+uXr08wGqhnus9E/wC+1rqbmG+tYw09xpYZBllChgT7gAmqB1ZM/wDH1oa/7JiY49ulebGg2vd1PSlUOljnmkXEcCqPrUYs5Jmy6uST028VpGa3MYkjaOTdwpOR/KuWupL6+maaC6tTAhJJE7kfkSc/pXFToTm3zafIPaxWx7d4Ghi/4Ra0R40fbuHK5xz71tpaWqyrKtvEJF6MFGRXM/C5mPgy13b873zuUqfveh5rqQa/T8CuXDU4+S/I+Dxmteb83+ZPox+SX/e/pXPt4wurzxpceFtJ0+Lz7ZN8093IUXHH3VAy3UfrVq4fWF06Y6Gtu10JBxP90rg/1xUGt6ffX9/cTXGg2dyILXfZTrLsm88AfLuBDKpJ4we3NdyONpXNW+u/EFjZyXRs7C+WNSzRQyNE5A5ON2QT7cUvg/xLpvijS/7Q01pNqtskjkXDRtjODWFDp95qEGn2mr2urRw3SyrdxrfSMsJUjarMDlgwJ5J7VY0G4XRdAt10/wALyWiSXZga1iOGTkqJGzyQcAknoDTJsrG9qn+uH+7XD/FL5vBOoDgcL16feFdvqmfMXPXbXC/FaVIfA2pyybtixgttHP3hWTdpG0F7p8gfFDK+K51bqsSA8+1enicLDbvCpPyDIfvxXlnjeOfVNZur21hl8tgoQNjcQFA6fhXfeHtb0e9ggtXne2uRGBsmjIBwPXpXRCcbvUzcWuh7V8HdDs/EHhW4/tBrhDBfs8Rgk2FSY8Z+uCefeupHwv8ADewKkl2gGcYZeM7s/wAP+03+QKy/2fwo8NX+x0dTdghlOQRtFeliuath6VSblKN2PnnHRM4XUfCWleHNA1W7tWmlmniCM8mMhQxbAwB3P8vSvmjXRatOs1gWLMPny2a+tPHx/wCKTvv9yvkWZlKZ2hTjqKqhCNN2irI0UnKGv9bGh4OVRq2nGabyEF62Xz0HkvnpXfTyaVPGun21/e25L7i7NJGX+jcfoa5LwBHZXEctrdNEWacNGrkDftU5UHt+HpXeNDNpcEm6C3a1xvixJlkX0GevPP418jn8b4ly5ex9RlElGglfuZE19aSItnYXlnO8Q2MHBZhj3GWz9axZLXWPMbaseMnH7o12Nxp1hcTFdQtLe6m4YYt1OwHplj3q8qWyqFCkADGN3/2VfPKso/DE9bc5C4sdHt32yalemQnmEzlyfwPNQQRaGbtobWOGSdULMQMhQOuevPtXXDT9JktnQwwq7jBOzG4+/qKr+H/Cuj2FwbtriW4u8cySEbUz6KOAK9Khj4KDWrl+f+Rxzpy5l0R6B8MZlm8H2zIhQB3GCMdD1rpi1ecWWtSeHbU26ahZvC0haNZQARk9Bg5NMn+JTWwZrjTgYQceduCJn8ST+lfU4fMKHIlex8/XwFaU3JK9z0vQmyZ/94Vqg1598J/E03iSXVZvJEdtE0YhIVhuzuycsAT+Qrvga9OnNVIqUdjyq9N05uMtyUGnA1EDTgasxKGrtiVf92uC+LmX+H+rqqliYRwBk/eFdzrJ/fJ/u1zXipxHod1IVyFTOMZ71x4mpyRlLsehhocziu58kTptOGikB90IqKKzluJ1hihnd2OAqoSSfTGK99e/jkxGqma4P3LeFVLN78jge9UvOube5vI/sht7mNd2Xb92EPcuCMY9DXiwzao4uXIvv/4B7LyuN/i/D/gnX/s3aXd6T4Pu7e8iaF2utwjY5KjaOvpXqQrz74HrcN4dvLm4kDvcXPmAiMoACoxgEk/54r0EdK9/Czc6UZM8DFwVOtKK6GL462/8Ite7iAuzkkZxXzbFY6DJIytJp74OIy4aJZBgfMSGGDnIAA7V9H+Pc/8ACLXeBu+UcYzmvnXTtHvrW/muNPt0VEfDwrO0chU8gkMCpyPTFeVmlZ05q07ad7HrZVRjUpvmjfU2NC8OWsEM5kmtY7W4YFkgTzenozFsH8K6iS+s7iZVhbCKmN7KxGfTHXP1rLjutNglEEclzDclc+WyBg3tkjj9angmeZmWdLdCDwJrdckdu4z+lfO4jF1a1Pln9/U9ilh4U5c0VYtRQzmfznS3IBOzCHBHqRgc/XNOazRmLFGyTk4uZQPyzxUYtYWHmCe1Q5wp2Ov4DORR/Z6HkzTE+ovQP/Za4VfodF0Txl5BhrdDjuEB/lUflXSPlfIwOikmmWckghBDsDtHQ1ctpJGX5nY8Dqa5qNkXUuYtxY6pcXJ8yZYExx5UIcn/AIFwaz9X0jZIrLufks8k6AsfZQCMH3rr4ABFNgAYBx7VTjZmJ3En95jmvXjNqSRxczs2XvgA8jw6szWDWa5i2q2eR83PJOa9WWuI+Gn+s1D6p/Nq7Va+vyyr7TDRlbv+Z8zmStiZfL8kSCnCmCnCu84TM1s/vo/93+tcN4+v2+wS6bb7d0i5nlaby1t0/vFv7x7AfWu41z/XR/7v9a+f72aa619obqV54jfyZSRiynDHHBrzcbNxTS66HrZfTU5K/TU1dDnkX7TLprR3Us0ISGWbAMpQ8hf73U8nHNUNIsjfTXEF89wJ/M8yW3kYRMT6sD94fmKh8TO0fh1vLZk8u7kZNpxtIY4I9K0fiC7jwto90GYXAkjxLn5xleeetePKEVJRS+J2+492Mm9TqND1nUvD+jyHT7JjFLcLk3LPIxBwoYE4AX6mulm8XapbIQ+mwXEzACKGOT52b1PZV9+1cXoMss2iXnnSPJ+7z8zE/wAA9allJHhcSg4kkaMO3dgSM5Peub+0a9O0IyskYzwdGo3KUdTe8XeKItW8PT2P2Z8iSIXRiYkKm4biDjkdRke9czrdna29m2p2q+SYI95WNvldByQPQ4/A9wa2dR/d6jowj+QfaDH8vHylG+X6cdKzdSUf2dcQ4HlC/RNmPl2lkyMentWFerVxLjOci6FOFFOMEZ2qxx3UbWqoZZlhW4hlaDBTPTOM56cjGKmdNpgEbRJbTRjndvRJe6H+6PToKt6qAviKYKAB9iXp/wBdDUUoC+JrdFGFks2LgdGIYYz61xNRUNjrUnfcbcaXcR27M0RjUjDPC3BHuBnj6jFUV0u8ZQ0c+nlCPlP2thkduAau2csia28KSOsXl52BsLnPXFSTWVm0zs1pASWJJMYpU7XaQ22f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AutoShape 21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oi/eLx3qHxEu3SsjIzMuR+DVsmFWXjg9jWf4zuEl0eFPsscDxuisUz+84b5j718Vl7vXj6n2+MVqMjlR0HNWdP/1zc/w1UX7tWtOP75v92vrrHzNzRycDmrGl83D5P8NVGqzpX/Hy3+7UNFJl6bj5s9OtSaf807YPG2mydMVJpy4uCB/dNTyl3LzDKn0qawQGU9PuVEV+U9qs6cv748fwmlyhzE5U/Sr+kR7pWz/d/rUBT1H0q5pIxK30pcocxqKO3pVmzOGI9qrDpVi0++fpRYlyLg6VYtTlj9KqCrNp94/SixNyzXH/ABDnjt5LWQrl9jbB+Irse1cR8So981kf9l/5iuPMHbDyfp+Z1YHWskca0TN856nml8v2NXNvyD6UzbXzdz3rEQrM8YHOkICOfPXn8GrQlleGJ5Yw5YA4CDLH6Vi+I5pJtITfb3EQ85cGSMrnhvWuzLYv20fUxx0v3UjnR2q1p3+ub/dqqvQVc00fvm/3a+sPmjpdC0ePVcxrqEUMwVnKNGx+VRknIGOlOttNkiut1vvuYigxIkTAEntyBT/BtxBa6q8lzMkSG1mUMxwMlCAPzrb026tbq90q3kvj5UOm42LMUUTAthSR07VLKuZLWlx5piMEocdV2nP5Va0+znF40RhkEm05Uqc/lXS3F5FHZEefDFciweMiOYsQ3mAgbiSc496dpV4ZIbJRJHPI1qyThptkn+syMN1yKQ7mXDp0821Y1BY7vlzhvlGTx9KlsbORXRsAlwQEH3gQR1FdHbSWsFzDGt6JAs82JGbn5owBk/XjNR2sqw2UUc04+0hJhnduKsSvf3GRSFzGfJbyRttdCrehHNTWMMiy5ZGGRxkda6NYrOysLWOWRGuHmRyc5I5559MVW024YtcbpldxMrRiRuO+cVFNNq8uoSkuhVMbLwykfUVLaL+8P0qxfKAVKs2WHzIX3befWo7UfvD9KuxNycCrFoPmP0qLFTWn+sP0pWC5YFcn8QE3PafR/wCldbXJ/EE4+xn2f/2WuDM1/s0vl+aOzAP9/H5/kci3AqLNSH5hmm4r5ux71xt3EzRusf8Ao9zj5SeBn+n4Vymvzal9kNtfhxiRWBJyDweh6V6FIpcbXAmHo4w359DXnHinUZJ9UnsUkzaRFWjUjkHkHNejgY/7RGxzY2SVCVzLXtVvTf8AXN/u1UXkCremD963+7X1B86a9haz3lyltbR75XPyjNX9FsbqTUZbdYW8yNTvB424POSelO0e4sLPTJzN5r3Fx+6xEQCkfBJyfXp9Aa27e+06+hljSZrea4RFkMnOWToWI7MD+Y96TGVrixuLeLzGVWjzjejBgD6cdKs2FrcR+XcSRMsUoOxj0OKktLW1j3LdalGEfAKwktnnqePr+Nalpe2F1PPF+/iSVAIw+Nse37vTn2/GkO4v9mXnH7nkgHG9c/lmn2WnXUkwfyyqISrBiBlh25qe9hiuLtplvLdVYL1Y5GFA6Y9q1YJrS4jHzRPtcgGUHJG1Rn8cUEy1Kb2k6o0hjOxcbiCCBnpUumQSSSsUQsFXLH0FaEclrFEyjBDONyR9CuCD/OtHTNOVoHNpJ5kYVt5BG4sRwMdf8mmkRKdjMEMnmeXsO8dRUttE2/oOnTPNaTWs3kCP7Pc+a3B/dHcVH9KdaadKz/uoZDxkMwwT9M0+UnnKZjbGePzp1r98/StGLTppJUjET4wMkoMKD6ntUa2hS4ZUSdlwdreWfmHrQ4gpkdcn4/jaT7GFBP3/AOldiEjJ6v8AlXPeNbNJYbdjJKoQOx2gcjiuPGUfaUZROvB1VCqmcQIY4wA53t/dWn+XN2sxj/dFXYwsQxGqx+pxuarQtiQD503P+1XgunGOyPdU2ylbS75kDL3ry7Xk26jcNtHLde/Vq7zSrtGvYUEh5cDBrB+IFpa28kbR2yxSynczAnkZPbp1zTwEv9ph8zTNqTjRfyOSTpV3TCPNb/dqooFWtN/1rf7tfUnzBpKeKvaUf9JP+7VFQMVf0n/j4b/doGatW9LP+k/8BNUxVnTDi5/4CaAZsA1q2Fld+Usv2WZoyThghI6DvWBPMVjbHXFdnFcX0cEOmxzSxCOCOVlDHB3qCOKTdkS9yqqyLw0br9VNbOg6l9h81fKJ345zjGAf8azzbTSH5xuPuKcNJWRkEkSfMwVQwHJPQD3qVOXREyjHqzpW8QQ/ZBbxxhGAHKuBjp+Pbv61MniKF5d/kktkkkyDgZzisAeE2YbjpwP/AGzqvP4aiT5f7NjBPH+rq+afYy5YdzsrbXLS3gSZoxJJsZIlMgOB3LfWq1vriea+5GKMc7Q4xjaox7cjPFcyvw3vQADp8ZP/AF2FKfh5qEalo7MJgdROBUOdT+U0VOn/ADGsHXf1HXpmsHxykstikcSsflfO1c+lULHSYbnUTawTlriOQxkGVxhh2zWg+m6jY6tDbyXciRzIdyrMx3YNZOTqxaNklTknc5m88+Jp3FrIEQ/MxXAGelSrcfKPpVrxcsieHdQmMkrqpG4s5Y9fesa2fdbxN6oD+lePiIKEke5Rm6lPma62/BHKaHcudYtFIU5lFanxS1CLWdJs9S+wpZTRTPaFE4BVOjEep61gabY3VnrWmyvCdjSIWZeVUk8An1rV+IYWPw9axopAN27c9yVFcuWpqtFPv+h6vECg4KUX0/U4Lc2at6ax8xvpVUdKtad99vpX1R8YaKscVf0hj9ob/drPWr+kf69v92gZrBuKn01j9pP+6arDpVjTv+Pg/wC6aaEWrp8IT7V6v4d1XSpJLma6hSSf7FaKAw4XbH/WvJL8/uW+la093/ZumT6iZVIkghXaOo2qBz+dVDWcY92Y1k+XQ6jxD47exkKadY2Mjj+ExbjisnU/itrlm0R+wafGqsG3vAGCt2xtGQetcbfahBJ5pSMb2wAwIXqDz1+n+RVr4S3ttc61f6fPA13FKFcC5G3YQT0619Y8DhKeGlUmtUfP0K+JqYpQXwnoenfEbxTqNpJNbyaZF5S7iJlI3KehAx0qHw/8VNT1TxVHo8psZIZIJN+zaXDDjt0/GtG9jSG6lgbS2kRoVWNo4jIuc9C3/wBauc1my0fT/FunNFZfZtSnWQIVUbduBu5HHp7185UnBX09D6NYdOPmetyeGZXkZ/7Yu13dcAc1NFoM0MTKdWuWXYVwQPSsJvD3ijzXkTUosuecytj8BjinxeH/ABNHE6G/iKMjcGViQSPcVgmcXyOI0iOW18czxycFrpGHPUEda6vxF9la7hRZAby3kw6g8hXGR/KuPvZpLPxy/nfeCW7gjuAMH9RW3rryHxfvz8skER/EGQfyxXBh1yxlHzPRxF5SjLyMDx1eLbeAtYjQKHklGWYdh/8AXrndN+bTrZuOYUP6CtD4pxTSeENQht4/Nd2OFBAz371leHnV9A058Y3WsR/8cFediVeS9P1Z7+Eivql/736I888NDxVqGtafPeW959lilVmLJsRQPapvEl9f30Ttd2V1ZxRXLRwrMRhwOrDBNd8Jp5G2h9v+4uP1OTXmWq3t9PdG2u5DIPnlyepPmuv8lFZZdBe1v1Ns5xbrwT5bLyKY6Va0777fSnQ6dfyKNmn3rZ6YtZD/AEq5Z6VqUbnfpuoLkDGbSTn/AMdr6A+Y5k9hQavaP/r3/wB2qVxHNbvsngmhbriWJkJH/AgKt6Kczv8A7v8AWmO9zXB4qxp3/Hyf901Wqzpv/Hwf900DJr//AFL/AEqp4tkki8JXlwD1hj2/N6Bfyq1f/wCqb6UmmaSPECjS7ySaK2vNse9OowB0zx2pxSck30t+aX6kTWl/X8mefprGr6jELayt98oUMAjnd8vcZPXmrvhbU/EXhnXrbWtWtpxaSEQyu5Bwvb8s16LP8GtMXj7RqZUdxKg/9lqDXPAmk6fpcUd3Y6xeoGUCaN03RADAGAnI5/SvblPng1zWR59CrGFWLitTqJrdbhJNZh1a3FrIPOM5vHDRjrgDG3H1P4V5zZeLX8UfFu3khctaW0MscB/vcDLfjVHQYdMv/E1roc+i6gIC7KVa+G3IB+8vljjiul0/wNpnhnVE1Ox+2CUZTDzKy8n0Cj+dedKk+WUm72R6+Kx3O40v6se0vceNVJ2Ws59vlxj86fDceMnLrNbXAQxn5srwcegqhJ4y8TpIyjSbgqG+U/Z2OR+VWrHxb4gl3R3Gl3CMYyQywsVzjpkgVp9Uqr/h0fN3hZe9I82+It9c2cOk69FCsk202s8R3ZOJBnGARkZJ59K7HUpPN1DSLhcHzEbJz1+X/wCvWVp/iSxt9X0/QJ7edrm8BmywUqhfJwR1P1A4703TNZsL7Wjplv57S6WzAlgAGDMFPTkY4xnGa8ppRk33PcV3FLsYXxjtby78H31pYxvJcSlljRDgk+1Znhm3vIPDmmQXEEsc0dnEsisOVYIAQfxrpfiBLLbWiSxcOszY4B7ehrIg1GZ4I3Pl5ZQf9X7V5tdpVLHu4WvNYZU7aXv+CID8i+Z29TwK4+bQ9bm8ppWtpdLfUdlu8SYkUyNzuPcZxijU/E0bPthY3L/3icKPpV++uvEVh4Lk1pNXieOJI57ax8hQV/eAZJ6kZIP4VzZZUi69kLNoSjh7nbaxrWq6Rq91pxmxJbzNGABycHj9MV6v4V0/UI9KtrjWbp5LrHmFSxxGD2/LrXyZF8S/GH9sDUZLXTp75ZAxaa2Y5YdM/MD+tdNq3xk+KMuj3CXemafFDJGVklSzdflPod/Fe4oOUuWrPmV9NLW/z/A/MuGssxuFqVatSs5p3UVzXSXn59Pv7mt8e9UfUvElnLgeQbXdAcHJTzGGTn1Kn8MVyOhf61/92qWt6p4l1y3tNe8QWcVqJlW2s40QpmJF4IUkkDJPOea6vw94D8SS2aXbeRb+amRHITuA7Z9K1k4rqfX0IzUEpashBGKs6aw+0H/dNaP/AAgfiT/ntZ/99Gp7PwR4ggdpJJrTaFOfmNSpR7mruZeoMPKb6GtbwFJjVdPXhgkoIUnA5Fc1cXQe3Yn0rtfBwRrfw+vCnz5CxxzjiuetWVOpCL+07fin+h00Y3pVH2X6M73VrjVp4HFnY29rJtIVxcbue3WsGd/FitJ+9tAGZWBaQHbgcgDHc12twYo9oidZQevy4rOuwsit+7APXivbij572luiPLtY0DxLfXpuY/7Pt34+aNhnjvnHXpVmQeJ4UtxqjWM1smA7o/zkjofc12sU1kNL1OSaVIvKyoDOdzNx91RyelYeozLNpaS4PEqhgw5yGwRWOJklSn6M9ChOU5wvFbo7k/ES0XzP3afKcKC/J9/ap7L4gWN1K1v5e2TYSvOQeK2W1PRF3b0h+U4yUXn6VNZahpFwzLCsQYZwDGBkDuKw+v4J6K3/AIEW6ErN8r/r5Hicl5dN480MrqMUUUsAJhI5+YklT8vVu3zCmeHbi8bxzrsc+pRTxb1KQqDzh1GR8o+7nBwT1FW7u3Wfx9pF4ulWjkxkpcM+HC7myQNw5Xt8p+tUvDsElv8AEDXpm0e1tVZlLXCNlm+ddv8AEfvDJPyryBXNGvzQ0XQ1dLklr1LfxCjaS2UbSw85hgdTxXP28ZWCNdr8KB932re+LUskelSyRRiQiRsLnGTj17V5qnjORVCtY6uCBg7cEfgd1eFiaidV6nt4aL9ktA+GmkWOpeJEt72ATRCJnKN0JGOv517IdI01ht+w24TZsCBMKFznAA964L4a2/l+JN2xR/o79Fxjkd69MFTkMpQw/OnZtizqEKtXkkrq2zM46JpJUL/Zdlgf9M+fzzmqt74c0FYDO2j2TOpBBKE4Ofc1uiq+q8adKfYV7Tqz1fM7ni08Fh4yTjTS+SOK8u21Px9pcV1Csq28UssasOFYAYOPavQFZvWvNvDcm/4kQg/w2kx/Va9IWp3SbOiSs3YeC3rVbVZGSxYg4yQD9M1YFZ/iGTy9Kkb0INNJXM3ex4cZg1l9VrudDkZdL0TymdHLt86MQ3bpivMI7r/RB/u12Nvqmow2tpFHp995MEayQXNtbtISxALD04IFZYyN6lN2vZ3/ACOjCySp1E3urfmei3zarGqMuoX8XOD5k7jP4k1ANRvrWWEz6lfSK8qoQszk7SQCetcTceOdSuJEt7qfW5GDDaktgxIPrg1PYeIr+G5WY6fqkzqxIMmnZH5V60MdR3af3Hlywk2uXmX3neeMdVNh4l0/TxrFw7NCwdc7fcE4xz2/Cud1TVZpriG3e4lliMnIMpIP4ZrM1rWLrXLhbi80nUTcKMLMunlWX8arWenXMl7HcPFrDlTkK9pgfpzXPia8a1JxSd2ux0Yen7KcW5Ky8z3ud/B6tIJrZcx43ny3IBP86uacvhiV2+yW8YaPOchhj868ofXNekORosi+/lNT7bXtehf/AJBLrwRkxNXkxw9RNfuofcjpdSm1b2kvvG+JtGhVIvFmmxS3F9ZqPJtkAYHDnB4G7gHO0HnFR+GtCSKOTxRdie3v9QA8y2kAAjLOCe27naDhicVp6PcaVJpuNStbu3uk4IAOHHqOKRdU0uA/8e92qEnDPCwGe3OK9CMYKCUmkckpTcrxi3qZXxMHnaUQOT5rcD6V5kLSbH3f/Ha9J8WypPpyybWw0w5ZSMZHoea5g2q5+8n/AI9XwueVHHEL0PtMpivY/M0vh9JbzeIi0UTIy275+Y+q+oFehVwPw8kjbVnGHVxAeH+9jI/2RXeZr28jVsIl5s8rNnfEfJDxVXWmxpc30H86sA1T19saROfYfzr2HsebHdHnvgyTf8TCPSyl/wDQkr1FTXknw+ff8TZ/QWEv/oaV6ypqtkhS1kyTNYvjSTy/Dl1J6Ln9DWxmub+JMnleDNQk6YjP8jTT1Jex88C4xbYz/DX0L8NooLjwdZiXGcf4V4bYeEry90mK6ivIFaWPcI3B/nXunwtVo/CNvGzZKMUJHTIwK0xMXGpC/n+hxYPF0cRCpGnK7TV/xOiXSrL+8fzNSLptmP4j+ZqwrH3p+TU3fc25V2I4bKxU/M+PzNbemt4fgX98qyN/1zNZGaRvun6VaqNEOkmdONQ8OAcQJ/36NB1Dw6f+XdT/ANsTXMg8daAfeq9qyfYo3bqTwzOpzAUPqsZFYtxaaaxZYvmjPBV0OCKbkeooyPUVMql90VGkk9GcX4/s47W0tVhmYwvcqAMHcvB/MVjizUjO6X8q3/ifPHb6FFcSthIp97EckAKa8hbx1EWJTTtUdCflYOeR69a+PzjAfWK+jtZH12U1JKh31Oy+HWpWLa21pDeSAmFjHBKQvGR91cCvRAa8ZsiTrmhSEneNSQBu4BVsjNeyL0r2MugqdBRj3Z5WNm51bskqh4jbGjT/AIfzq6KzvEv/ACBJ/wAP513vY5Fueb/DI7viTen009//AEZHXramvIvhZ/yUW/8A+we//o1K9bWql0JW7JM1ynxabb4A1M/9M8foa6muS+L/APyT7Uv90UR3FPZnmljcaXJPo9jJcTC/tIA6RLkKT5WTnjnjNetfDX954VhkdRl3Zvz5rw3T/wDkosH/AF7/APtua9y+Hf8AyKlr9P6CujGSvUj8/wBDwMloqmp2bd4wevm5HUKq/wB0U/an90U2PpSisbntDgqf3RSkKFJCjpTDUVwzCNsE9DRcEi2Me1OC+1Zru424dh+NOaSQJxI449aLhY0cD2oPSuRF3dGcg3MxGG48w1M91c+ZCPtE2Duz8554qXKw1Eh+JyxnQ4jJ5Sr53JkHygbT19q8yB1gACP+yWT+EreqAR2wNtdv47mmfSUV5XYbzwWJ7GuFW3tyoJgiJx/cFfM5nXqQxHuvoj6bLKcXQ17n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2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qLe4aycRTSKj/ANwng/Q1rQ3VvKnE6e4J5Fcb4/t73Qtfm066RLmAORGXGcjt1rNtLyEkbrEY/wBmQivl+ayPYWp6OIgwxHOuwnPXvVyGNn2x7InJPGSOv4152l1Z97GRfpMalF/bbgFa+X2WXNRam90XdrqehzJC77r238x1I5MpxkZx39zUcFtp9vK89vpsUUrfekRBuYe561wguz1R9YH0DGlOoTIf+P8A1OP/AHoP/rUoYehHWMbFOtVkrOV0d7M6tFvMEgQ8BtvFYeoWrTXYxH8m4HmufGtzBPLXXLgL/deIY/lR/bd0Dn+1IT/vQn/GtYwpxd0Z80mdO9pBNOFSCC334B2jauemT/M1ma7BBvZI440GeiMSOPQmsr+27vfn+0bRu3+rI/rUF3evJh5NQtQzdQEJx+Oa20kib2JI9P8AMVpudgO0D19TVxbhNN01jtJY5A+tNS6iay3Qv+4jGMj+I1y+v3F5OVUgrFyVANEY3Y76XN6CNRGbq7ztY8DHLn0Aq5bwNNKtxdAZX/VRD7sY/qfeqdkz3CQ3c5y5jGxeyDHQVqQ/dqnIRHetsgkk/uoW/IV8vN807t6uT+tfS+vTeVpN5J/dt5D/AOOmvmeHkAmveyeOkn6Hm457Hs/7Mlt++8a3i4DxeG50QnoC5A/pXsXhLTobaw+FmiPtcRpPdHjg/OzE14/8FSbP4WfErUlYo32G2t1YHBBeXH9a9psQ1r4k8HQk8aX4OkuH+phYZ/OvpJR9x/19n/gnmRk7/wBdz5i1j97rd9Lwd1zIcj/eNRBeKTcZJDIerHcfxqYLW/Kc7Z9CfH9be8uLLVLJZJI2OJW2H5Tjv6Vyngnw/qHiS++xaXD5sgXc7H7qL6k17h8SrGPSLIyWUShJRtKknjkD+tZvgjSPIv7ZrPFuz8loQEJ474HNfl81GU0u59TCTULox2+GttpFmtxq11G7nohOST7KP/r1VWytoPlhhVV/2VArv/E+j6pd6u0ixI6cKZGl5I9cdvoK5zxoI9B1O2h0u6kD/Zg0rFRncSeeRxx6U3RlzSUVojSk3UaV9WZsdgZB8mm6hIPVcAfyrPfw5L/bY1AyaykW3BtPMiMecYz6+9Z97qh1Jd1xq07delwV6deKqrcWmno139uYJGNzF5d4/wDr1uoOK2uavCz7nST6KkkZ3W14R6SW6uP0Nc7qHhmylcqITE/rHlD+KmtXStcbUo4Vj2xfaFLwt9nCFwDglTVbUtY1vS7xoXmW6jDcxzruH+NYTnBO0lYmVGpDrc5XWfCWqWEJukha5teu9F5H1FYKQ7ldhXvvgrVo9QtJ7jT0VLmCMyXFhKcrIg7qf8mvOPEml6dd6vdXysumrcv5n2aMjYn04q4LS6Zi5O9mjGsbcjSrfcpMeCVUdXbv+FYPiwSLcQ5kYMUOQpwBz0Fd9ciFdMhW3A8pF2ofUV5b468SaJa6oLabUIhNGmHQclTnocVVPmlPlii20o6nc6apWwtlJyREv8qk1XV9N0e087UbyOAH7qk5ZvoOpqHRL2z1DTre6sLiO4gZAFdDkcCvKPGMgn+KmoQvvbakaKB2winjPTrXRhqHtZuL6GVWpyRTRr+L/G9zfafcwaba+RbNGytLP99gR2XtXmES8iu+8QWsdr4euWWEK5QqWbk8+9cJEMmvpsDTjCNoo8uu3JnrPgeZLb9nzxm27DXWrWNsPfGX/wDZa9j8V6hDY+I/EzF8HT/BawR8/wATRx4H/j9fM1hdXC+EDp6yMIZ9SWVkzwWVcA/+PGut8Y6peTXVy8s0he4iWORi2dwG0f8Asor2eRO13/Vl/l+JzSpNRb/rqc1DjirIUVXgFWx0Fbo4ZPU7j4N/F/XvFGm3uj+Mb4SRooazuZjyW3fMpY9sdz6V6f8AF7xDq/hf4Ry6/wCHLiSG9UxCK5hjEmxWblu4xjvz1r5D+GLfb76DSZCNjybGLcgRnrn2qz4v8Vap5t54dh1O7XRoJmhjs1nbyQFbsmcdRmvzyeDUq/NHS2p9R7RRpLzPsf4P/EnxDrPwYs9f1S3XV9b+0PC0ZAgMqBsb+mOB3xg4rD+IXiyxQy+Kdd8vSrRo448FzJyOgBA5J9AK+W9H8Z6ppujQW9ldTCFY/L2q2MDJyB+daB1y+8TaUfDd5fvFaXzK0rSZcqyncuB26dfc1MoVOd81uW/zNqDhD3o72PY5de8Lto8Orrd6ddRXal4/KjO91B5GMcHJwc96xtYutL1jwLqOp6PJZJPDtnlRiVlUKcYweO/b1968I8WbtDkGi2U6zRWfymeNjiQt82f1xVLQr+78941fKSqwdf73Gf6V2RpXV+gnjG5WaPSvCPinUR410Vo5yzR3I2AkkMAPu4966nxD8WNVu72S4vvDMSuTkiK5A/TFeFW2v3mmatb6hpkzRTxZPzKDtOCCOfYmt/w+G10XAi8wSxor7IyNzAtzgHqcZrSGBoy1qRMauKlJ+6z6S/Z08ZWPifxoLKSwurC8ijZ4sSb0ddrbtxwMdv8AIq/4r2m5QqOqE/rXmv7JF1E3ximitmlaCGC52GXG4ARvjOOM8U7x34m1WLx6ujXl0lpahDLGUAG+P+H5s5yTnI9q4sVhow92mrLf8h4eTqS9567Hc6vqMdrocmVf/RYfMfjrkZ4/KvlHxZcG61d7lpTK78s/qc16V8VdbtbnTLZoLuRmhVgrkEb2HGFPcjoc15LPKskKNt+fkNz19OO1dWW0OVc/cjGTXwHo3wF8QyWHiL+xZpD9mvvuA/wygcY+o4/Ktpk+1/FfWW2hts4Xp0AAB/lXmfgmbyPFelTbiu26j5HX7wru0uLtvG/iGax/1hvZcHPQBzXY6SVZyXVHOp3ppeZ03xDCx+GrgDuyD/x4V5/oOn3Gp6nb2FpGZJ7iRY41HdicCt/xVqmoXGh+RexEb5Vw+MdO1WvhTutp9X1mKNnn07TpHtwoyfNkIiQj3BfP4V20m4U2zTD0lXrxi9j0PRfDvwzjksvCN7e6jPqbSsF1KN1FqLjONu3qU3DG78cYrlPHVvHa3ctrcsyX8MrxvABnZtbB3H+WKr6XJHaixW+tivkR7xKeGV8k4PqDW18Xf9I1u01Nwol1CwtriXHUuYwrH/vpSfxrupO00r3/AOGPRxkISw05KKTWn5anGQLzVwLxVeAc1cA4r1ILQ+NnucPa6BfeFvFEKJdW9zFMrLBOp+VmHZgehrOg0PU/EPi7+zrG1YT3chkG7hQp+ZmJPbqai8YlozbBWbbuPGe+K9N8JajcaXr2oXF9asbldOhjx5e/blAT9OFNfCKTS5+p9LOCjL2ZQ8d+BvD+habb2+h393f3dspa7ZgQr+rKMYGPQnpWB4SWGa6a5aR3ktiJFjUffUdffPP86t3Hiu6fxGk9vmGEZRldcYBxngfzp2tJa6bBcSabdoI71C0qj7yY6r64Pv6Gokny67jhKz02OX1FBeSXj9VkLOCfY1m6Efser2rTKDH5qnnoRnnNT3F4LexnKthnZljX0yBk1km+uGCiSQMF6DaAK6IRk010MpSSa7lzxP5La7ey2oj8h52KeX93GegrV+FcoHjS1WSTZE6SK527sDaefz5rmpJN69AOeleifA221Sx+OeiweH4EvJ4pvmW4jynlmP8AeFh/dAJ/SuiTUYavoYq7lc97/ZxtLVPF2q6ggJvJI55JTgAECBxvwABkk8kda82+N3hzVLzxpZ3fh8WsM726mZzKsZDEkbueuR368V9SeDvD/jLSNOvraD+w5PtVzPOZGtTGU805ZFx0UdhXzj+054V8Saeq6jeQI1tEDEJoG+UBeuffLfofSvFo4qEqqjGWvmjucUruS+5nlfijw5q2m6YbW+v4r6ZZSxZGLYYqCRk8muKPXHpXU6rINO8K6JGyyJdzNJcMrd4y3yt+Pb6VkyQf2nqcEGnwM9xPgbUGcn6fzr2qDaXvHFVSew3QGZNZsnXOVnQ8f7wrtvD87SaxqVwrEGS4dvzY10nw/wDhk8+oQXgYSiNQWiPyuW4/hPX8M1c1fwZN4XxbxsLlZWZzvjKSKc9DSeJpSnyp6jjRmldnK+KriR7SONmyPMz19v8A69ang+Rv+ES1aS3XyHtPLed0Yhp0ZwuD2wP61h+KVMZgVlZDknDfhW/8JfLvb/UPD0jKp1iye2iLdPOBEkY/F0A/Gu6MV7M6ME19Y5X1TX4G/L4nYeH5tC1Hw7PFO5huJJHi2MVUHaccYUhhz9Kn+KTAX+jW4j8ow6PbBkznbuUvj8nFej2Flpvif4o+Mo2lH2P+wre1R242BFg3k56bdjZ+leVfEXVINW8U3V1BHJGhcqisMYjGBGB/wELXZRpRVROPa/5F16tT6nJ1d20trbGJbirw6VTt+tXR0r2ILQ+Vm9TzrXLGbUjb21um+eWVUjXOPnJxjP1r0bWYpNA19LPUbjEr2ECyzu2FLrldxJ69+tcb4jt2tiktvj5XDAg4KkcjHvXofxMnh8QafY6i1gYLiWyGATkYYqy8jIPU9PWvzqVTlcY9Hc+tnHnvNHlWp28cesX0cLSPBgSRF+rIen5/j0qnd3sUf9nw3DGOLLB3Azjnriuinjt7i4j88J5KxBMRKVxydwY9Wx7muc8UWCyW260iVEtVMjfLtLKx/XBBrpi4ytc5pRlBs57VJEe8k8qQSID8rDoaqZ5paQKS4AGSTgCutKyOZu7JYJBHIrNGsqhgWVs4YA8jj1r2L4JyWM3ivWPGE1rdW4DslpHC42wq+cjJ5OFworyq70bULS0NzcQ+WgwcE84Ne5/sxSXUnhPU4Fjfyo70bWVAeWQEiuLHzSoOSfludWFg1VSkvM9j0rxzGgRVF+cfcySQfyo1nVotU0I6fqlkt/bEbpY5U3o7Z3ElSPXJp9nbzMcSxyIdmNyrwPw/rUn2FFH766kKHsIwK+Sq8nNe/wCLPcjtsfHHxDuI7jxlqJt4zFbRymO3i27RFGPuoB2A9KX4daw2heMLLVFjjcxFxh1yPmUjP61meILpr3Xb+8cktNcySHPuxNR6ZDPLOXg4MWGY+gyB/WvvYQXslCXax8xKT9pzLue/zePrpoTMlpa8DI2k1gXnxM1bViv2+zt5jGNqFpHJUegOa5MTbIDCjbiSAuPc4rKvpUtLua0kUl422k44rOjg6aexrUxE+50Xi7XG1S3sIX0+G2eDzGMqElpQxGM59McVm6VcSW93DNE22RXBQ56HsfzqhCRcSxxxDHAXmtq10m5ilt5Jgqq06opzkOcjpXsUYKyicqnLnUo9z03Xfif4m1DStW0uaSziUIkc08NsqTXHIGJHAy341x1xdTXDRec5cxxKi59MVVuPmj1aTs92qfqTT/8AlswI9B+lejClGC91F47G1Kqs3p/wWXberoziqVuKvjoK64LQ8Sb1Mm6shqdybNQu6ZxGpx0JOAa7LVPDF9H4Pt9D0m7tvtNszO0kq8SydRj+6M9q56zaSLXrM7RIWnAwSBk5x1PHf1rs7zUzHObK401ZJ/4ZUkO1PThSefc4r8wxE+WUfvPtaMeaLPBNb8S3cMC2nlwpcQuVbKZZCBggg9K5yTVL6SVzNdSyiRCrBm4I57fifzrf+LWnPYeNJ5HjkjF2izjeuCSeGP5iuatpo7aZJpIFuAARsY4U5GM8fXNerRUeROPU8+vObm+boRUlIrZFGa6Ec56Dqt2uoeAvtPWTywH/AN4HmvXv2TdNmvfAl80bttGoMHB+4o2Dt6/XjFfP2g3y/wBi6lp0zgI0RkTJ79x/KvX/ANle/nt9L1iPzSlrHcxyTYgL9VwMkdBxXlY6lL6vKMe6PTpVVKrCT7H0XpujzeSGtpEWNWK/Pk5APP8AFn8a0ptOjWCWbyx+6RpD1OABnmsa58QaZaQtuvl3pGJFRQzOwPoOlWP7c05LSOY6kPKmUDY8QI5HRvT8a+XlRrS1af3HpKce58BXrbruZvWRj+prf8Jw40jU7122RxyQIT/wPP8AhW/8c9F0zTfiRqS6VHAljOI54VgUKiBl5AA4AyDWHpMka+H7vSFLF7m7icDthQf64r7yFVVaUZJb2PnnScJtM6vTFtZbyzjRV8zzdxbHYY4981yfik58UakPS5dePY4/pXZeFLSOXVXkaDABDAYzlh06etcJqm+TXLzcSztcvknqTuNdGH+NmVb4TZ8OWZaH7S2MElVGeeOtdl8M7BvFXxP8O+H5pXW0N4iHy8ZVM7mI9+K59fI0rSLeaGYNcFSDGw5Vumf/AK1bvwR8Nv4p8cQ6euqXOmEQT3Bubf76bI2bj64x+NepQjduVzCpPlSijr7LwbbXHhKO4kmEE+oeMPsMe9gB5Sg7j+G4VzHi+1hsfGGr2NvIssNveyxRuvRlViAf0rrdH+GGo654d8IzWevS+Zreo3EaxT5MUAQ8yjHJJxz9BXn88TW97PC0gcxyshYfxYJGa9J72v8A1dr/ADOGc3Jaly3NXgeKoW1Xx0FbwWhyy3M6+kTz48ZdQxB7V7rYeHPD9noFpJZaptjEIlYzSBgCw3Ekg5H/ANavB73O4tnOGB4P0r0zRbO7sbTSr1rhpIXtv3ELHMYDLhsoCSeSeo5r8sxtN1Lcrsfd4O+p59+07/Zd9ovh3VtNkE6rLcWrTZ5bG1sYPPGTz715d4Q8FeIfGMdwPD1nHdNa7fOVp0j27s4+8RnoelekftDWtvbaBp0a7HnS6OZC7ByGU8BPuoowPes34Fa5NpWk6pawTJAbmVWeQSqj7VGMZ+9jJPSumjKdHB/u9Wu/qctaEZ4lqW3/AADnPiV4DuvBVjon2xojc3UUi3IR922ZWBK+4CsnI964o16d8ePEEGqXulaVbgOLCF3kl80yFnkxxknoAo49zXmJ612YOdSVFSqbv/M5cRGEajUNizZWF5eQXdxbQPLFZxedcMo4jTcFyfxIFetfsv6la22tazYXFxGjXNsjxRucbyhYnH0BrO8GaYdN8IXcN5o11NLqUeW/dN8yY+UfTnNc74a8M+LrXUxd6bpN3J5fyufLIUqeoOamdaNVTi3YcISpyjKx9S3eqaJAh8wxzzyrgbZQoAyOhI9q57Vru2lgFwIkNuj42DY2wn1BPOfWuY0Cx1TVYQ9xo01g9u4UBzs5x1Abtn611+g6Hp+hzyTpcSlp1/fR5Gwt1yB2rypYmFFNX1PQjCVTW2h4f8VrlrzxI1y4Ub4Y1UKuOBnHH+Fcnbbo547rnYkh6ewrvfjw9qPE6Na7NohTdtAHPPXHes/xPp8GjaLZ2qSQvJtikDD+Mt97n8W/CvXw1ZOnDTc460GpPyNTwFf20ckrTHETKNrHsxJ4NefPcH+05bgd5WYfnXaaHbW8emtHuKkkMv0znFcD/wAtW/3j/OvRw1uZnHibqxuXt894UJJwB0JzXq37M1zFaeKdbvpXVRaeHr2UEnHOwL/WvHIPuCum8JXMtpb6zJG2N+nvCeezMor1qCb91HNBRnUXO9D6d+H2p2VnofwzWa4jQW+lajeMSejHzcfjmvnUzedPJL/fYt+ZzW7aajdx6DbLlQtvphVM9fmzn+dcvbscCumDfO2/61b/AFIxlOlBRVN/1Zf8E17Y8itENwKybVuRWkrHaK7Is8uSIILdrq5W3U5aQ4GATk/hXo3ibw7q2n+D7XUdO1Y2t1a2yJLDJHviY56gEe/cdq8b8P65qej+IoNWlmuJEhkDCJWC/wBOK9+8JeOLXxLbTGKKWN1UeZHMoIIPp6j8q/Isxq16Uoyhstz9CwlODTT3Pnrxzpuoay1hbrI82pXM20xplo2bplQBween1q7F8PNc0GFLe4h1EvMcBEhxkhQTx1xzjPsa9+vdA0C/hkS40m1y45ZE8tx7hl5B+lYUek6N4QlGorJqM81w8dnH5100gBdhhRngDPelDNnKHJFaieBSk5SZ8t+KPMHiK/WaMxyJKUZCMFSOMY/CsrPNbnjmK8j8X6u97bSQSy3k0m1x2ZyR+hrC9a+npfAjwqitJn23YwyHTrY/aoCDCh6dPlFT/Zw0J/fQA/7prA0CUz6Hp8287XtYj/44KuTTmNPkYDA4Br4NxtJo+o6Gk0cUfyiaMt3+U1wnxkk8Rx6BDF4Y86S4lm2yvbD51TB/LJxyCOldBNfMRlmG49MVSnuWKlix4P510YdunNStexlVjzxcbnhi+CPGWo26DUI0to88tM4Mjc55xk/nWh400G7NlaSPM0nkhUbKntwK9TvZWdRIprG1hRc2ckTLkMOte5Tx9SU02kefLCRSaOAubLUIdD8yJgdqA5DYIFcEjZOfWvTb+Zj4cvIWIEsCEOB3HY15fGeBX0GDm2nc8vGRSasaluflH0rqfD9rK/hfXr5UYxwrAjMBwCz8fyrlIT0r1bwXHcf8KR1yOO1Z11DX7G28ztkK7Ba93C/F/XocF2nou/5EmsWM1jpt3DLG6PbWEKuCMbdwXH865CBq9b+ME16ZPHFxJYtEhvLOzkJ/5Zsi8Ln1ISvHYW5rVtJp9/8AMnEczlqrGxbSdK01l+UfSsKB8GuggsriSCORY2IZQRx7VtCehwyRzFtoWoX12kEEM1w7HhVYmvf/AAho39j+HbWzNvHHIkY8zYuMn39TVjTNMsNNQf2fZxxZG0lV5I9z1NaKvjOCcD+dfi2MxssQlG2iP0qhh1S16jZdyRhCcE9R3rmPH2nXuq6CtvpckUd7BcRXELTZ2BkYNzj6V0cu52yx6Vy/jqPVbrTvsukruEhImKuA+30Ge1YYdtVE07GlVJxaPF/HGl6xdyXMN1qunXt1dzebLFAciKRRjgkccccVwk2iSW86RXVzFFuzuJP3cV6j4g8MyWcUa3ZVjIASquQUPp/9esSHRbOJ9yW6l89W5P5mvrcNilGG9zw69Dmldo7n4W+Kl1Oxj0ucJAbSGOGF9xHn7RtyM/QH8a7ieNsgswAx+teMpD5bDaNpHTFdPpnibULRFhuybuEDA3H5gPr3/GvLxGG5pOVP7jspVbR5ZHct5ar93c/UntUV7D5iOqkDv16VBa3sN3Yrc27Aq3Yjn6Go3uDIx+Vhx+dcsYtM6NCKO3KxszSZxwBmqs0Rx83b0qyCFBXjBqtOxb7vzA10wbuYyOC8dwtZR3FzHnbLEY5P6GvNEPIr23X7WO+spIJejKVPtXmOoeGJ7JJJXd2VAWyBxX0mX4iPJyy3PFxlGTldbFCI19GfC6O3f4QeELNgM6j43j3A9/LUf/FV83RtXo/h/Urq30rwnapcOscWoSXUahuFbgFh7/KK+sy+DqN6/wBXS/U8atoer/G3UrWTwT4taORTJfeNm2jPJSON+fp8wrwiJ60vEmoTT2EaySs3mXcspyepOOaxI3rGbUZWQSTvqaUcler6J448G2ui2NrdWeotcQ28ccpSJSC4UA4+bpmvHUepfMp8yaMnE+mmuhtGxVxnAyelI8uIwvGe+Kz7PrH/AJ7VPL0/KvxeyR+lCyuwQ/MOtVnfAwTyePrUtzwGx6/0qgpPmoMn7tWhMxvGOlPqKr5YjEq8jjkj0rh5dOuoI/Mkt5FA7la9Qm5XJ5OaragAYGyM9K7aGIlBKJzVKSk7nlzR7lyAM5pGjAxt59a6nVYYQkrCGPORztGapaXDC74eKNhnuoNenGpdXORxs7D/AApNKrPaqg8sgtnHINbc275GVt3b6U4xxxomxFXgdBiqs/EaY45rmk+aVzeKtEa8rCRsqcZqtcyFVOBg1am+6KqXfQVrDczmUZW3EnJwawPEzbdCvT38oit2QDb07GsDxYT/AGPdjt5Y/mK9DDv30clb4WebKT6V2WhuZrXSZo95FqJQ5xwCdxH8h+dcoetdD4TZlgmwxH71RwexU5r7PBVZRbt/Vmn+h87Ugm0RalOWit4z95NxI9yarxvVjxKAursAAOB0+gqglZ3adgmtS8snFP8AM96pKeKmq1Iysf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AutoShape 23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Lk0nT3J2oUP8AssRTBoag5guXU+/P8qr6VovxEh1y1sNa8L6haRSvtacQkheCc5yRXR3ek6pZnMkUpX/bgYE/lmvDlFo9VSTMkWerWwzFceYPQNz+RpV1K8hbbcwKT/tLg1fjmnX5WjkGOoHOPqDyPyqzFPHMNjqjjuv/ANY1mykilBqlvx5luyn1U1Of7Eujuljj3n+Jkw3/AH0OafLpdnNzDmF/bp+R/wAapXOm3NsCzJuQfxr0/H0pXY7F4abZsM2l9NF6BZdwH4HNRSWuowZMV3FKP9pSpP4j/CstkYcimma4j+7M4/Gp5wsSXV5qUL7Psysx6v5uR+vP6VYsoBJia/m8zvhuEH4d/wAaxbvUbtdwLhvqtPsnlmIMjFjQ2ugI6+LVIoxttk3t/ePAp6yXF0QZpCR/dHSqGm2+dvFW9T1vQNAh8zV9UtrTjIRn+c/RRzWfvSdkN2W5r2dtwPlrWtLTgcV43r3xy0u1VovD2lS3snQTXJ8uP6hR8x/SvOPEvxM8Za8GjudXktbdv+WFp+6XHoSOT+dd1HKq9XfReZzzxUI7an0z4h8X+E/DasNW1q1ilX/lijb5f++VyfzrzTxL8e7dd0PhvRWkPQXF620fgi8/ma8CySSxOSeSTT1PFe7hMjoRd5+9+RxVMZN7aHV+J/HnivxFuXUtYm8hv+WEP7uP8h1/GubGNvGc1EDTs4r6CnSp0o8sI2RxuUpO7Y/PrRu9hTM8UmTUOTvoUfdOp6Xrmnom+6Zg4+VUlJOPpWQ02pc7XkOOuTW3rer3mqXH29bUQQzgSJDJJ+8VfrjGPoaq2C3N9L5J8u3hT5tzSq2M9cAHrXwapycrJHruoktTIae9ZtpiEhxnHl8kVnavBCtv59zp6KdwHyna1eo2VvFZwGOxh2krl53GXb/CuC8aAfYn4/5aD+tXOEYx3M41G2Urbw5eTQNNZt5saoGZW6qDWzpfhuS6QCEssneNv6V0ngK0luNLmZU+UwgbjwKtaTd/YdSVSokVXKuvrj0rCUXfQ2jU01PP/EHga8hBkS3MLnpx8jn09jXC3lnJBK8UsbRyIcMrDBBr1/4yfHDTPBeujRV0t9VkNokxt9iomHBwHkJJzx0Vfxr5a+IvxR8SeK74zeXaaTCqlVSzQhtvYM5yTj1rf6hOWzM/rK6o6DxBd2dgS13cxQjH8TYJ/CuduPiHptiuzT7SS9k7Mx2Jn+Zrzu5aSaRpJXeRzyWYkk/jUAWu6lltP7buYyxUumh1GtfELxRqKNGt99hhOR5dqNhx/vdf1rkZneWUySO0jseWY5J/GpHXJwOaRoyvUEfWvUp0YU1aCsc8pt7sYv60760Be9JXVAybFFPB4xUdP4rupKyM5bkgzg0Z7ZpI5CgbAB3DHIzj6UiH5xwD7GtZNWJQ9j8xAbcOxoppPzHpnPal5qGrsaeh9beBPHWs3PnWEEMdxa5wjSQAlRjBTI7HJ/PPtXVQW3leIreMKEALqQOnWsXw0jxSxAQqF3EYAwK2pmX+1Fl8zCxK7SkZOzAzzXxtfCTp2aPQjWUzoZPG3hNfEA8Kx6pEdZaMstvj7wA5wemfauR8ZK39nSSMMfvBXhvhL7P/AML7s9Q1RnlRbr/WJME8vI++ScZAySV7ivojWPE/gUXBtYPEWmX9xFJkws6AMB3BOR+tZKkpRdmaXcWdl4Ik8jwnFIrKGMQxn6c1hRJ5k7XCSI6GRmGw7sg/Suu8L6c+pafHdrHC8DD92S+8EfyrkdNt7pdavtKjuXhh88thMDGWAP8AOrk4u2mwoq3U+av2j/k+KlwWMp32EBHmnJx81eWXOCa9m/bHtI7D4xpDD93+yYOvflxmvFWyxNelQV4o5pPUiMLNkqQuOST6VWZdzlY+R3OKsXLH7mTjvz3rZ8L6Q15LFGytiYMzHH3UHf8Az7V6uDwssTVVGmtWcmJxEcPTdSb0RiQ25bBThe7HgfnViCJtuGTcTgdc1ua9apCfLhQRRLwqj096x7SWSGbCsCCRkGvo62UrBzVOT1OCni/rEOeJFrWkyWsQuEjkCEAsCv3Qeh+hrG9a9q0XS7fWbJ4btiEnQNHgZJ6Ky/qCPpXk3iXSbnQ9cu9LulKy28pRvwPWvOxmFVKXMv6/4czwGYxrTlQk/eWvy/4BnqaUGm9KWohsemxx+7nnrjNAPNIPSpzNGbFbcW6BxIXM3O4jHT6U5Rb2BJa3Yzvx0paQdOeadgehrVUZMm6P0KFx4MTQp9VhtNXFrbbnkmFoSiADJyR0ArzmXU9K1O71S+tWmn0q6aOWF06sgjAOB/vKawfiL8VJ7fxldeEri6GkafcxT/bLW3gLpKZYAESTIVlbI+YgYGe9eQ2fieaFYtNj/wBHtowY4UR2HloSTgc89TXymY1nZ0ztwlHXmTOO8bam8d+8cEhZjK7Fi2T9445rmheXkjbvMYmul8daTHJq6zaWC1vKCw+v8XX3o8M+HpWaOS6Xarnaqlck+/NccZRpw1OtUqlWdj63/YT8Yajq3hXUfDd/MssenFZLXcfnRWJ3L7qDgj0zXoGn8+Nb5e/mH/0IV4z+yTY6lpPjWWPSY4po5ogt0zwkARbgWbcDgEbRgd8/jXfaY2sJ+0Rqcb/aP7KazYoP+WW/fH+v3qya5m2noKUXTlytHkP7bi4+Mts3Tdo8P/ob14Uu0by3UDivQP2hdZ1HWPiVPPqd41zPDE1vyoXYElddoA7cV5vJJwRk9a9lQdJ8rOFPmVySCF7idIY1LOxAAAzk19a634BtfC/gC0WK1QXUkEcZcqC4G0FufcivBvgr4cttc8SacZLoK/22P91w24LyQR2B7HnpX2/8VtPhm0OKLYMInH4V9FlrlgKlGT/5ea/JbfifDcU1Fi6VRQb/AHNm13cnb8EmfD/iyyaKRsLtrkPszNL3+uOK9v8AF2jI1w4WME54zwK5uLw1P9pH7hNpPsa+8x9GGKcal9zky7NFSoJSO0+AHhqTWLTm4nJtpkJjBwwU9cf7PrXF/ti+Hf7E+Ikd4kXlpfWySHjuBj+gr6U/Zq0aOytbiRodjMMg4wfTFef/ALf2nwtYaLf7E8wBkJxzjOa+EzXE/wC2Sox2SO7KsPeSx7erly/J6fnY+OC9HmVr6FpOo38Ekmm6abxjmMljjYeuQcjBqrrWm6zpkscer2jxFs7HOMNjryOteRHFtT5T7X2T5eaxVaTcQASQOmacGI57VWzTw7Y29utehGtK5i4loMMe9LuHrUKt0qTcP7tdsZtoho9h+Kui6lffFzVNWvCQ11Et0XD7lLsNuAcDGMH8q5d9Nure+Zo1E6YDI6HODz8p9DXYeP7rXbG4ZdcSeG+WMbIbhgzKh5GdpI5zXF6XeZjnmibiV8dfujuPzJr8/wAZUd3Uf/APosqwvt6saKdlvfqW7t5Vk+WO3LEAMwyXHcj065p8V/5LR/akIBICttOM/wAh+dV3kCD3NNS7kXKg8V5ftZN3Z9v/AGbh1HljofYf7JlibPwXe3dxJbG4vJ1kxG24rHt+UE/XdWt4zvIfDY1jxN5DXElqjssKsQZTxtUfU4FfMPw9+IOv+HLWbT9JVpzcSBkjV2DGToANpGckit+7+NWvR2i6XqNq15qH2gO8jBZAHB/1eBjPIHNduFnCc3zrTT/gnx+ZZfVw1SVnft+h5T8XdcbxD4lh1iTSo9LluYpHkgRg3LTO2SQBn72PwriXavR/jtAsNz4Wmls0s7+50X7RexLGY8StPIeVJ4OCOnFean0r2lVVb3o7M8L2bp+6zr/hJ4mi8N+ONKvbiMvAlyu/5sYyev4Hmvt34ueLbVdGtZI2U+Yv64Br87X3I2R9civadV8bX+t+D4YLi4ZiIUkiXPygqNrD69a+ryGisZVjGs/4e3o/+D+Z8VxRhaza9j8NSyl/267r83fyL/ifxaJLhtsw5JyM1jab4i8y6QA5+b+Fetedatqcr53MMn1FWfBmna9rV+sWj2dzcMrDcyHCJ7sx4FfRY3N6VGryp2SKw2RXo2tdn3h+z1dRzaVI5lLMFAIP8J+lecftuWOoeIrrRdD0vazxxtPOzOEjiQH77sThV9zVv4XL4o8M+H4tMt1jSeYl3nYckD+6G6geuK8W+PXjqzg8aXNttudZukkT7fHdSj7HcSRg7NyLywQseMgHuK+Jxkvb4udemvdez2PQwGCeHoQwtWSU0+blTu7X69uhn+D5NH8FWVtHefbLp7zMjSRKJI4VYlYnHQgPsdh32getc58Q77T9d1y2tYjLJBGrSmWLliCOig8dq7K31XxZrfhKwvrPRLK6/tJJriRjAFCCExwZjGflALBQB6n3qpp9vd2mn6hFrOmxW95ZX+i6SItmSio5k2565IwWrzpU5c1z6ZYj93yHm3jrwfqPhPV59OuZoL37MY0nntstHHKyB/KJI+8AcH3B9K50Nxt7V7L4hSz1DT9UlluLaC6S7ls9aaM5SRZJXMF4PUrIWjY+mexrxuRPLdo2xuVipweK9bBJ1NJbo5KjtqiRKfxXUeE/CKaxosV69xLG8l0Y/lXIWMKSx+ucAV1I+G+i4/5COpD2KJV1c4weGk6c5aryZtTwFerHmitDV/aA1CWTx/LGymISwxmH5BtZcYPJ9DmuL0TRtZNlJJHZSXESynMkK7lOea3v2kr8XXil1tTuitNsScc9Of1Nef6X4z8R+H43h0u7eKFmBYSRhlY47ZFfFU6c6tCKe569HF/VMS6kfM6K9+0Rvskt5lYdmQiqaTN5pVlZT7jHFWIvjJryxKLnS9OuZAMFyGUn8BWXc+NLnxLqiNfW9talEIXys88981i8LUindHvYfPY1qsYtWudDpryCRfJfbJ1Rs4wc8HNeteBvCWmPGusQXP8AaieexglAwgKsRn/aOR16V4vp8+8ny0eUEHO0cYHv0r3b9m/xLZ/8KotbPyoGnsrmWFt7YPJ3L+hrhxMKkKLku6/U1zPE06lSEIyT0f6Hm/7SUY/4TTT2F3Pcs2nguZUKlTvbjknP515Y64r3343eGtR8VarDrGnzWokgtxD9mwRuG4nIbpnnofzrw7WLG802Y2+oWsttL/ddcfl6172USjVoqMWrrofJYyDjNtrRma+4E4NaGm6pcRW4h3kqmSAT27isyeRScr+XpUAkKkEHBr3aNaphavNB7Hn1aUKsbSRo32LhzJGwIPY9Qa9W1Dxnpdp4Z0zw34XubmEwBBeXkI8rzMDlExycnq/fntzXo/7N+teDtF8D6bNq3grT725nDtLfCJWnb52A5bpjA4BAr6D8OeJPBOoTM9pJpu458u3mt1hkBPbceCKdTNcPUr88oczT6vqHsK0KThF2T/I+S9D8fXOjx32vXE4HkoY7dN24u+PlUMevOST6ZrwvU5rvUtSkup9809zIXJxksxP+Nfqfc6X4f1Czxqfh6weIkALJaxyq2R2wDx715b8S/h18O9LutN1nR/Cml2uoGZ/Lnt49irgc/IPlzz1x2qsdnMasXOcGrLSx5uW5PDC1ZSi7uX5L+tT54+EVpqGk+HdMS+jmWeW5WyRGZt0MctwkjADoF2QvuHHLCs3XtfuL3ztelcFryXUPEjIGGN8DGC3BBznbyffNfTXw08NXXh++v7u+08vFeKrwbot2FBPPTjOa7bWvhn4E8V6U/wDanhuxV7m2aFpLdfJdY2OSAVx35x615kcZOpBcyseu6MYydmfBk2nyv4sbGw6fb2kcUxkclJCOegwCSfmIPck1xfjKe1uvEE01mVKkKGK9Cw4OP0rufjV4b8X+HNfvdLuNH1G20q3kMcMy2rrFMg4DbsYORz1pnwp8NtZXTa5rVmYkCD7L5wA69Wwfbpn1r18PCOFpvF1n0skuv/B/Izr1YuPsorruXPDjNY+GbO0LFAIg5HQktyT+taC3k+0Y3Yxxya3fEN1YyaHc3EkMaQIhYPkHB7YI4ryceJLsDjaB2HPFeJhckxeaSnVpLr1fc74ZrSpQUZaWO9/aA8G29hpd3r+iS3V1a7x56yKcwgnGQ2ORmvAWl8zOWJ46GvrHxnfarrvhzUNIu7O2uIrm2ZUZPlAYglW9OuOtfJcalZdp6jg1y4aE4xtMWJ5ea8QP3afYzG3vYZ+yOCfcZ5prUw10tHMmfQugrax2WY4EVXA3FRyR9axfhjoMv9p+INIkvJIJbJ0mtwqFmcknDLzgHaByeOan+G+qR3nh+3kO0MF8uRfdeM/yNd78OtHtbrx9qiXgIsdR0qOEsrhW81ZQQAeucA14kayoOant/kz36sI1FCcf6ucF4uup4NUGl6hLqRlhXhLlypk7hsA8/rXN387XjvM6idpMiQAb8jOcEdR+gr631z4f+FNaSAXcNxG0EaxxBLgbVC9OCDXl/jP4Y3FnNc3WiwtqUED4ZQoMqDGc4HUfhRRzGjKySsznqUZ+qPBLnw5cXCmS0MKJkkKdykfhg/zrBvrC8sjtuYWT0bsfxr1eT77IY3DqcFcYI9sdqzLlWmEitbExhip3YPSvWp5lVv7+qOGWGg/h0O++Fw2/D/Rx/wBMW/8AQ2rudI0S91WzmmsU8+SJwDCPvEEE5Hr0ry/wm8umeC4biywn+kv+6PK49Pb8K6DQvGkCzL5skthOOjqx2/mOlcElzTcraXZslaKR6DpOveKvDcm21vb60C9YpMlPxVuK6NfiMdUlt/8AhJdKS8WEMFa3kaI84ySucE8Csa18cSXelC01K0tdUhcljKwG7pxgjgYz1rnFxu46Ue1dJrkkT7NT+JHtvhvxlooi+z2WuSQyFTtOpAnyyW+6MdRiuv0DXLyW3mbUJNKm248prCZpC3uVIyO3TNfNMYyea07Msn3WZfocVqsf3iT9Vvsz1b40eLbzT/Atx/Zq273d1ILSN5FyItwO5sHuAD+JFfKz2UMMnlXkty8zHiWabbk+gxlR9OK6nxZq0+oX32OIJLDbNgNNll39yFzz6ZqOHT7C40uVrrylkYbWaNO30PFU6vNZnnVviaRwOr+F9UuPB3iHVLGbFhZvB50L53O7yBSqgZ+YHa30zzXDx+GPELorpot+ysAQRC3Ir32K8g0CwFnp7MsMmHbJzv44JPc1mHXXz/rpK+lyniieW4f2MKSlre7foc1TDKo07nVeLNBt7PTr7WMOkNlaPKFlkMrYRS2Pm6dMDFfHfhrTzrPiKy07zPLN3cJHvxnbuOM474r7O8RypdaNe2jxqYbq2eJmTk7XUjP618o/CyyuYvijplr5W6S1vf3o/u7Mgk/jXxuXYmpKlPneq2PosZSXtI2W5y+pwNY6hdWTAF4JniY4xkqSP6VTbPrXZfGWxex+JerowUedKLgYIIw4B/nmuQ9sV61OpzwUu6PPnHlk4ntHhbTYNO8P6XeWcAiS6tFlm5PzP0Lc13/gY5162vY0LTQqQpLYGCRnI715DFqLX/w00xUZ3a0Z7Vo9+FVgd6swHXhuO3BrvPhNdXwgtNSumkcMpRcgDJPB/p1rw8XQn7Kbbu9f+AevhqylaFux7/Brkcy+WJhE4PIEXQ/n0/CtOw1C+ZgZbQ7gBsniUIWH4/y/nXJxa8kMaxyl94VQQGbJ+mKsw6tMD5ltfG2jB5SSXPP05/x968lK60R0tB8QPA+ieJ0a6uI7uDU8fJcRqOuf4scH8e1eJ+NfAWqeGC015Z3slqxyt3Bl0YdifT8a97l1h5YlX7Xbyl8DBTqf8+1WdMumkjltza3csMgIf94AjfgRz+NdNDE1KS1d0YzoxkfP+irv8Ew4LFftL4LDBI+lYl3a/vDgcV6b4+sLLT5ja2EAgh37vLEm8KSMnnAripYQwJxXvYR865u5wVfd0Kmi3F1YOPs8zICeV7H8K1tV+IenaBf2lrrcEsaXCbvtEQ3Kp916/lmqFrFuuFX3rzv44LJJ4ksoUBIFt07DLGvQq4enOPvLU5VVlF6M+h9C1TTtXs0vNMvIbuBujxtkZ9D6Gt217V5Z8CNMRPh7bGQDzHnlbKnnrjr+Fek20E6Y2XD49G5/nXgVIqM3HselTfNFM861WSbR/EN7DdhuWLRkjgqTkEfnUMetmO5O1i0TjDA+teq3OlRarbiDUILe5Ttvj5H0IOR+Fcd4n+F2pxq11oK/aYsZaBnw4/3c/e/nXTCXMjz62Gs7o5l70lPssj7k52MT29KhHl4+8PzrDmaaGV7edXjkjO1kcYKn0NJ54/v1ZgonqNzq2m6QhtUvEuJEY5MStIQfZug/U14Z4gn1KXWNTWy0kWEl07/v/LJ8xScYDAHBI5OTXcyteRKJLn7Q0RPO0qyKPfpxUc8l3FMiacgd25HlqDx+B5rjw3uSvvc9qs3NWvY8U8SW95b3MEd8LnzfIUDzs52jIG0nqKyVY12Xxfu7668Xbb+Z5Ghto0QN/CuM4x25Jrjk6mvapvmimeTNWk0dT4O1Szs9F1e3v5NiyrHJbgDJMqHkfirEV658C3j1LQJryRJEt7a5KrGXUZJAPftzXz4BuOa9Y+CC3FrqdrcMsy2KK7XEik7QCOPbOcY71yY2n+6budWDm1M+hLO4UMTZ6bGrrx8wPy/Vsn8uvtU11eXMSsz3EKnGdsUWW+nNYV1rUFvZ+aypa2g6m4fJ/wC+RhR+Rrjr7x18kkFnetcxRuZGCxCMct8ueMkDjjGO9eDChKrL3Ueo5KK1PR2vrpbN57u4hhiUbzLIcEL3wPT34zUV/wCIrWfT3az1gSSGL92F4XOOCAeQPevPY9Tn1KFprsXFz5w/ebImZXPbBxgYGM8delVGv4YoksdRhlmt1I8qV4THJF6cj09Rz7V0xwtt90Q5nSeINQfUoRdyzpM0rlgy9MdgPoOPwrnbudYYHkbkKpOM9fasbV2vbeBbKyvGaBlDxOrAHbnkknpjpnjtXKahHGGMl1NNfyscABz5Sk9smvUw01BI4a0W2dIvi3TrOVZJIZ2JHCptbn0JBrlvFupXHiLUVuYrWO0iCrGGkbex568fWqAspreOZpGXYykhEbcFqSCSEo0cju2eRjqVPQg967HWbVkcvs7Hu/wjtfs3gHTI/M8wlXYtjGcu1dzbrmuW+HibfB2l8s2YAcsOTkk811lr2rw6jvNnpQVoo1NOXDCuksV4FYFgMkV0dgBgV1UDGofM/wAf9RWH4rXkKrG6x28IdOhyVzn681yA1jTcf8ebfn/9etn9oSCzl+J+s3l3PIiiWKJSi52YiUZ/Q156beXP7vUkZP4Tkcj8RX6Jhcfw/iKFOGPwzU4JLmg7c1urWmv3nhVcPiVNypy0fc9ci+FeoadJ5+m6/Y6oiHhGlZA31HINeoatpemnRrea2a10uZYVV4URQm7HIAHJ5zXlnxAu7qK/khjupkjBGEWQgD8K7iwke48F6bNO7SyHILudzEY9TX5bJVHUhzS3PrYxjFOyPk/xtfHUvFmqXnmCQSXLhWHRlBwD+QFP1XRJNP8ADGi6jNHtbUjNIjZ6opCj+tYkn3z9a7/4gc/DjwAe/wBiuRn284177fLyr+tjwV73M3/WpxVpCZ7mK3TlpHCjAzyTX0Np7RwQw2c9vqItY41EaCArux0wvbp1NeN/ChQ3xF0EEAj7WvB+hr6VlZjrgjLEocZXPH5Vw46q4tKx24KF02cdqV1Zao8cF1o22KIZjiMruze+yPv9TVaz0uZbjcui2FhARy12RF9Cqg5z9a7rxezW3hu8lt2MMgiJDRnaQfqK+dJp5riaR7iaSVtx+Z2LH9a4sLJ1bqOn4nVVXJq9T1u1muXnm0y11PmLawaK4AjCEchffOeB+NRa2ht7GWRWlmkGAF3k7mPTOTXmWhKv2kttGQRg46V2/iX5IbKRPldpTuYcE9OtbOk1UWooz5olrWbAafpVjBcyZv7iTG/P3SecD2HHHSsJUeZZYdQ09ZpYWwXgOx89iB34rX8fk/29ooycbx/MVfuVX+3lGBg23Ix1+ep9q1GLfXX8QcU2zzvVtluS0M0hx1huYNp/A4qhb/Z72Ntu+GVMkJgnH0Ir0y5VZEnR1DKG4BGQOK4uKKKO/u/LjROR91QK66VRSi9NjmqQsz3XwOGTwppKNwws4s59dorprc1zvhv/AJA9j/17p/6CK6C37V5zfvM6YrQ3tM6iuksRwK5rS+q109h90V2UDnqnyD8X1n/4WV4hnOowFXvZF+zyxlxtBxzjp09jXH/Y9LPJRQe+2d8fh8le+6/bW8mo6lI9vEz/AGmU7igJzvNTm0tQcC2hA/65iqljHe1h+wVkz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24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j1nUP7yf981YTV9Rx95P++KowRdKtpD8or4KUmfZRiiwuraj/wA9F/74FSDVNR/57D/vkVWCBRzWlZ6Nf3QDCEQxn+KXj9OtQnJluyIRqmof89h/3yKDqt8OtwB+Arbt/DdugDXM0kp9B8i/41oQWGn2/wDqrWPPqEyfzNWovqyOZdjlo9Q1SX/UtNJ/uR5qdT4hk+7DcY9SAK6reQOIzj3OKie6C9XhX8c1Wi6i1fQ50W/iVuxH1dRR9l8Sf89FH/bVa23vPSVf+ApmvPtf8SeNrfWbqDT7RprVHxE/2QncMDvWlOPO7JkzbirtHTGz8S/89AfpKKY1n4j77z9JFq5oOo38ukW02oMy3TxhpV8nbtPpir41Aj/lpH+KYqG4p2uUk2rnOyxa5GMyR3X4AH+VUprm8Q4lmnQ+jAiuyF+W/wCeTfQ0rXSOMSQkjvzkfrSvHuO0uxw5ubk9LmQ/8CqN5rr/AJ+Jf++jXYz2GkXP37eND6qNh/Ss+68MKw3WV2R/sycj8xRbsx37o5h5rr/n4m/77NRiW4/57zf99mr9/p97Yn/SrdlTs68r+dVAmRkc0aoNGVbie4wV8+bGP75quqnaOvSrdxH1+lTR2uY1PsKbZMUWrRQcVt6PpF5qs3k2ceQv35D91B71WsPDWvF0V7ZI0JAZvNU4HrivZfBz6FZabHp7R+RsPJYZ8w+pIrWlhvaz5W7GNWv7OF0rnK6R4WjtQGihMsveZx/KtKXTfJXdK2K7q9jW3VrrzrcWOzJZuPLx3B715zrviEz3DLp8eIwf9bIMs30HYVpiqKw2kmY4evKu9EQXML7t0KHaoJYt0PH51B5buMtK+PRFCj86jGp37LtZ0wRg/J2rQh4iFc9FRq3PRp09PeK0dvZ5/eW0kh/2nzU6fZVP7uxUDH94U8mhTXVGkkN0YvuDSJldtovB6butBmBGPsarz1yP8KdmlBrRRJdCAjSoykfY0GR1yP8ACoH+bhrSBvwx/WrBNJmhxBUIFBrO3aMK9mrNjkhsZNVn0kE5iUx/RjWvnmpYzWbowfQtQSMJ9JuFib99ng9Rz+Bqxp9qrYVtyMOM+ta94G+yybDhtpwfeuWuDqqyb4rp1Yewrkr0lHYic7Ox040iWRPkw4PYjg1z2seCWm3SafGbe56+SR8j/T0rf8H+JSZxZ6qqW8rfLHcY/dlu24dvrXcTzabo9msWrXn2q4c7yVUZGf7oHQeldOFw/tYtt6I8+viHTlZI+bdShkt3khuI2ilj4dGGCDV6GH90nT7o712vj+10/wAR3ayrutmRtolQDc6ehHrWSNCtVAUXN5gcdv8ACsalF3tE6IVdLyOtt7cMgIhb8x/jV6ytlG75NpOKks4/3K/StCxiDMRXVRXvo5qr91mfq3kxaSy30kjWm8cITw3biuVEce47N23Py7uuK7XxRocmp2McUV4bYo4Y/JuDexGRWCvha6Qc6oD/ANsP/sq58xo1ZzXKjTB1IRjqzMjgeR9kUbO3XCitFF+Wt/QoYtHsbhZojdSOjBpAuD0/HisZV4qsLhnShdvV/gdlKtzykktEYXim4v7OxjuLGWBD58cbiWMuCHdVyMEYxk1mDxfbQ2FtcXNrP+9jDnaV3DIbBKgnbuKnHNdPqpsobB5tQVTbxlXO5d3IIIwB1OcVnXFr4dMiq+niZYkVWaKFmjRcEruxx0YkZzgGvQhFW1QTlJPRlNfE0YuEgm064gJdFZ3dfLQOqsmWBwCQ3A9Qeemaen+LZZbaG4msx5ckiRoU4Mha3EoGCfl5OM88fnW9eR+HhNc+fbRvJapG8oEZJIGAo4+9j5eOcce1QSpoMLpBHpr29y5VEiNo2/aEYZVen3FYZ9sVooR7GUpzX2jJj8YwTaveaXa2oub6zZo50jn/AHSlYzI2HK8nAx06/nWroetDVLl4VtGt8IsqCV8O8bDhwMYx24J98VLodn4XtZLq0sNNis5IQbmdZISrYkBBcluTkA556U7Srrw8F+1afbpC8uyNVW3KSODnbhcZxwfyOelJ01bRDjUlpzSNIJUqLVeS+gibbKskbcYVhjIOcH9DV2DEkayL0YAisnA350weNpI9i43HgZ9ayLmF45WSWMow6g1uPeQ6Yn9oXCF4bf8AeOoPUDtVrUTB4js4by1/0WN1ymY8sPUHkVhVoe0Wj17HHiKjjJXWnc4O8a1jLPdKzRjsP61fZXlYNcOXJA2xrycds1fv/B8lxEytqyxg9/s+f/Zqfp9gq2kaiUzBVC7yu3fgdSPeuOdKdJe9pcKNWE9EUZ1EcRk+zJwM43f/AFqzRq11jiGEDsOa27xR9nk9lNc2F4FXUm1aw4RTvc9Hs1/cJ9Kt2h8t/rUVmv8Ao6fSrlpbvLIdqk49K66EW5qxx1pJRdyedwyrx6f1qtdXFrawNcXUsUEK/eeQgAfjVm9heJV3Ajp/WuP+KsbzeBb6GNSzMYwABkn5hW9ZP2lmZUbOJsT6xocttIIdUsmYqcbZlzn86zkTK15VoenxRCLz9PuVkBG5gcAnI56V60i4GKLPZo9DDpRvZlK/023vjB9oMuyF/MVUkZMtjAJKkHjJqtY+HksYXt7C+ura3f70fDEDoNrHkYGBn2Fbapmpo461jcuTV7nPv4U094sLLdrNli03nsxYsQWyCdvJCnp/CPSprzw3DezxXN3dTT3ETZR3RCqjDAjbjH8R/IV0KR1IIq1SZi3E5v8A4RmyYq0jSlgyklcIGUDGwgDG08ZHqBViPRbSJ4ZEVhJDFLFG/wDEBIQW5+o4rdMVNaOhpiUkYkelrEgWOV1wcghV6+4xzVi3tlgiEa5IBJyepJOT+pq+0dMKVm0axkZmurajR7o3lytrb+WfMmZgoQeuT0q54StoP+Edt/sswuYfm2S5zuGeuaz/ABgP+KaveFOUAwRkfeFdB8OrdY/B9omzaAX4/wCBGsVT5qvyOfFT5YX8ynqEMnlthe3pWJY30dvZxRsPm213l/Cv2d/l7GvMrlP3gxngCuXFUXzJCws002W7o5tpT/sGucHSuiuP+POT/rmf5Vz1ctdbHTT6npdn/wAe6fSug8N9JvwrBtB+4WtTSrhoDLtxgivWwLSrR/roeZik3SZd8RL+5Q/7Q/rWC4BuLMMBj7XF/wChVu6gzXFlG54yQf51wvxP1GfSPCU2oWc/lXEE8TRuMEg7h2NdOIVsQp9NDHDq9JxPTJVRoX+VfuntXn/ljcfrXmWmfE7xXcqgbWZGLHBzFH6gf3fevTo2yvPWrxNaNRqx14ChKkpc3Uei1YjWokqxFWUUdc2SxpVhYaSHaAWZgqgZJJ4Ar538dfFTxB4o8S/2D4Tu5dPsDKYopITtkmA4Lsw5UdwBjjrXTCFzhqVGmktz6LaAjsaieKvnm70D4geGbSTWtN8X3k7Rp5rxM7ksB1yCSD+NenfBj4hDxvpk9tfxxw6vZqGlCcLMh4DgdueCPp60JRmrxdxOU6bSmrHYulRMlW5l5qu9YSR1Qkc/43by/DdyR3aNfzdRV6yaRPhdAY5pYWMgG+OUxsB5uPvDkVT8cqreG7nd/ejP0O8V0XgqzjuPAlhbXgDggs2OMkOTmsoK9Rpb2M8W7QTfdfqYXw/e4lbWPPvbu4CFVRZrtpgoxnIyeKqNHHhS2M12cOk2GlxXL2MRRphl/mJzgcV5xezSLOVyRgCt8Li4YKtzVVfT9TnhSdaL5XYsXh/0Sb/cNc/n61uXZ/0Gb/rmf5Vz5PNeBiHeR6dLY9Qt5GWFR5TH6EVoaXISz/u2XgdxWfbN+5WtTR13tLjrt4r0sL/GRwYj+GzSOTYLu9eM815l8d+Ph5d8Y/fw/wDoYr0XXXmg0lHhUthwGwuSBz2ryz4tpqWq+EpdPsrO5uJ5JY2CJC3QHJ56V042vCFRQe5jg6ba5uh5Z4fgtyYyFx847/7Qr3uFvlFeH6JoniCGRVl0a9Xa2W/dHjkV7XE/yj6VzRknJ6nrwV0XEarMTVnpJViKSt4yInEj8ZGc+CdcFrnzv7Pn2Y6/cP8ATNfHvguyfWdd/s2OdreaaMrFIDjaeDyfoCK+0YZB0bBHcHvXzx49+E+s+H/FY1/wjJE2nGRplQyYe2PJ2Y/iQ9AR0zz611wqWg+5586L9rFtXRb1bQfEUfgpNLg1y432byNdyGQ7fLxwAxHzAc8VifsvG4b4pnyWZo0sJvPYDAK/KM/99ban8RL4q1rTIdK0vRxpt9qDNG6yTDMihdzAHoikjua9Z+DHgCLwHoszXU0Vzq96F+0yx/djUdI1J6gHqe5qMPVvBt2NcZSXtIxhc76ZuarMaWSTnrULNWcpG0ImP42G7w/Ou0sC0eQP98V1PgGLZ4P09WXkK3Uf7bVi32nnWIG04SGMzYG4DOMHPT8K63SLG4sdKt7Lcj+SgXcTjPviooQk6zlbSxz46cVTUb63C9UeSflH5V5ffGNp33ZXk/fXI/MV6fe2mpyIyxyWyj/aJrzrUbGSO4ZmyDk5I6GubHKXMnZhgXGz1KFwRJaSIuclcDKkVjGzuMn5V/76FdDH0IqQkA4wK45U1Lc6lNouWGtRtbIRNAePUVuaDq0KyyNNNEke3qK5oWas22FIU9tvNTiz8sZkuIl9itclDMZxmpqOxtVwtOUXFvc39U8W2cMBR9scRI/eSnGT9Kym8T2imYqzO0P3lVTxxmsjVY9PYr9pe3UcYIU5/CkS7tbdRFDc7mPRRkt+X41vUxkq75pmdPCQpq0UWpfGVoycu+WH3WU5wenFSJLxWFdxx3tu4uZwrqSMbxjPtitGJjtq6E1rZnXSpKKehfWXmpkmrM3/AFp6SV2xmVKmbEc/vVPXFiuVi8xsYDDt0OM9R7VEktQahOAE3AnrW8J6nNVo3izltD0+P+15PMlkKqjhcheM8f3fQmvRkmxGoB6AVycbQxuXCnJrbSb5B9KS9yKQ3Dnm5WL7zVGZaqGSkElQ5mipmrpl0lvqMM0h+VTz+Vbt14v0Czi33l/FEcZ253H9K8/1+Xbpc3zMp2gAr169q4dtNkhcSNI7kA7mdQD+n8sVm80+qrlUbnNXy2OImpSdj2C7+JfhwxstpJJcsRwMbR+dc3J4hsrxj5O5H7oTmvN59LnmQhVGAx3HADYPY8/rViHS79JAJNxGOAqAD885rysTmlWrJSk9Ox0UcupUo2judok6bW+Q/nT98f8Afb8q4qXTdRVhJFPdqwOeGJFP+0eIBx5g/wC/VKOYU3uKWDn0Z3X2uMriKeLd6nINI5Z2G6bLHvkYqtHdRKv+qiPqSnWhrqJk3G3hx0yoxgV5MJtLU6pQ10JJ9NF5LHLJczDZxw2FP4VXvLbT4bclXLMDuGzduBHQ9DzUUl/arkho2/2Y5Nx/IUzz7qZcw6XdsPWRxGPyJz+lbrESX2X8wVPzK+jWmsamb1tOsXKxkSedMPKX/dxjnj0Har0d7BH8sjMD7KTVtvEGtppx0+G2hsgUK7kjMrDPXkkAn8K5GbT7OGZJNQ1bUGfOVV32DP0XGR9c16csThqaiqbcm99PyJw6qtydRWXT/gnTfaoWAIEn/fB/wpVuY89JP++DWUkaKvy3E5OOMg1HEkjP814fou4fzNRHMafY3cTdS6T+7IP+AGqmsXT4hEKsSSeCpFZmqWd49mWs9QuI5Qf4SW/E57ViXLXmbaKa8a5ldiE+bIb6CuylioTtYmnBSmom811dKuTFgeu2ugiuFMSnbJ0H8Brz6/ivLNitxC0Q2gklSOPc1rabfXAtPNa4uZk25QKPmI9VBABH0JradVLcutSUIqS69jrDcpnkSf8AfBpy3MeP4v8Avk1gW+3ykkk1S9xIvDSKoVP9puMj6e9aeloFtkNxNLLOBl48YIOTx7/1rknjILozC6LV2FuofLCPIGIG1Tgnn3plwiWsg+0XQgQkMVmfL854HWm6c0kl5JNE0SGKX5Y5GIOMAfl3/MVd1r+zdSIgvLGIXgACTcEhTnuBkDI68c4rGp7Gvq3quhhOpJSSS0M+0ntZr5SouBxt28EMc8Gp726tLcBDFdM7kgAQ5xzjJz0FU4fCVr5Vy0txeRtMCq56LyCPm+8Rx68+lSWmgNbIJI9TkuDHGVCnOxTj5TtPzDGex5qPY4eXQHUV9y7atps8ojSRwemXiwufrjFWzp1tn71v/wB9CqNl4e+1W0f2nUokuSMvHHHvTP0Jx+IAq4NBwMf2tIPpKwH5YrKeEp9EQ66T0kcHK0Akk/tDUpIP+eZRUjyuOQVPzdc9CayL2+8P3ccSDVIoMqykLcK8hfdgZ8wn5SB0681ce8gvvIkvrS5ngVhIq/ZwSR/Dk8ZHQ/41hXviCLTrWW0XQYXkeVvMuWjTY4J6gEfQY7YrOGFrSkko6nY6sErtmhpqa5DGZNP1a2ntHJEqGyAUEcHG0jH4VqCyjlUS22tyW0nYMH4X/vquIvrTxFJqgaPWFjtQMIEh6jHALbck54zyR61peGNSvLHU1sLm2kvZUfdNLLIzqgAyFQdCfc11rBy5XJW/4BLrRvY9E0iG4lsgr3qXMoIDOUKjB9gcj8ayPE/hy81K7jvbW6sgfLIZpN55U424/wA96zNX8Ta1Lbu1vb2tlGfvEnDEfXsfbrWV4k8U6ppPhq1uJ9E82zbahGxlCDB5+b5vzH40nCVKytqJXlrc6a30jxFBpx36pvuY1xGBGWjGOnoX/OsyHRtcju/P1rxBrNxjLmKBfs8W33KD/Cue0/WnvNJj1bTb+QRsGXZNGwKdAwBHX/gIzUVxpbz2PmReJtQsJm5aMXLmMKT1AZt35/lU2in/AMAq0jtbvxfovlrZpIq/MI3EbMCB3yxXj+dUPHGracbHTptMdQY5Ww0R+7gDH0rmNKm1fRdUgtJdeutQt2wu2WMMhyccEkMfwzir/jG4ku4LZG8hNrMRhNg6ClGPLNcp6WWYaVSspW0W/wBxnXevXl0jLc3l3Mp6h3JB/DNenQrbxw2VvCt20dz++lK8qgCj5R0C7ic/99eteOtC20/vYf8AvqvULDXhHZQB4RtWJRnPtVYqU9GtT0c2wV6cfZrRXudciqylE8hQexz/APqqOKzmsVE9nulYAK6l+HUEkAf3cZ49uKxtJ1yO8laO3WFnViGRmwwOM9Cc1p/aZVA3W6DnqJMf1rznNrdWPm3TZfiTzZ/tFy4LAFUTbkKpxnJ7niobiKGK4+0pdSM+R+6lyUIAPHqOufrTYp5O8Mq8dmzTZp45DtkeQAdmjpKq11JdMmk1CGFI5IJCjmRV+zsMbtxwce/fIyOK1BbwiUTxyGJjjcEbhv8A69ZCvbhAVaJiCCuYgSD7cVWvNbhs0YlxJID9wjacfXFdVCXN8KuYVKbOoWFJDxcOGznLAdfqKaWK8f2mnH+2f8a86vvFWqpMZdPjuwP+eUsSTp+DLyPxzVX/AITmRuZNBtGc/ePlPyfyr0Fhar2/M57HDR6rd6c62/8AbM8Eudpjt3W52j3G3GPbNXLSaN4t0vnTpliJZbfaGfOThQeCOP1rn5XdtZi3MzZc9T71heJdQv7dJhBe3MQMvOyVlz+RrpjFK0l1Rs5Ox6zYX9pdq76lpEbMIsRztJtJb+8wJyfbrVafUfDlhI8gv7SEuSWRpQzn+ZNeWeD447qSZrpFnYRFgZBuIPrzXeaFbwbHfyI96RtsbYMrz29KdaPsxUZ8xPdeItJGJI4b65WL/VtHBIVye+cYP41nWetanPK0tpp93Iy/wyOqgg9ypLZ/EV0cjMLSYgkHyzzmuc1f93pElxH8kyrxIvDD8etc7UJSlG2q6vU6feVncguZdZdY4WtNMtIlJKOhTdySSP4R1P41VubNZn2tqkitGQf3UQRFIP3gSuD+BqGKaW6+zi6kecFQT5jFuw9a2JCRPcQgny0UbU7Lx2FcznypOxso36mXIyWmoLeSX0+p3uVcRfamIYjjC7lC5+pq7dapfXMSSTeF77Z1LM8Z2/XmpdHjjuonW5jWdQeBINwH51q6bb28epSpHBEilVBCoACMNSjPVKx10MZWwsX7N2+SMCWaaCITN4TvHiIDLIrxFXHHI+bnqM+lXYfEryW4jbRb2BSMAmeJWA9hu3fkK3fF8ssVxdRRSOkYtICEViACWOePwFYejXd02lzM1zMzL0Jc5FKpWSXw/mavNMVVVpS/BF63W4W4i1SQwwRRqwih81VZs9S2wZJ9q3bVnu41kurdIowwYRI2N3pu4J69vzrhr5mH2WQMQ5uOWzyflPeug8N319Nanzry4k+Yj5pSa5q0dEziizsrbWZNyrIFLM2B82zA/wCBYz+FbQvpUX5lbHoRXOeEFWVpjKocjH3hmukQDniuKrHllaI9HuhqalasxDwpk+2KluG0u8hCTRnHs5FUHVTI+VB/Cs5uJXA4GO1ZKbT0L9kmXf8AhGNJkfdFfajAeqhLg8fnmqr+F7Xef+J5ede7t/jWhZf6lj3C8VMCcDk11wx9eC3OeWGg2f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25" descr="data:image/jpg;base64,%20/9j/4AAQSkZJRgABAQEAYABgAAD/2wBDAAUDBAQEAwUEBAQFBQUGBwwIBwcHBw8LCwkMEQ8SEhEPERETFhwXExQaFRERGCEYGh0dHx8fExciJCIeJBweHx7/2wBDAQUFBQcGBw4ICA4eFBEUHh4eHh4eHh4eHh4eHh4eHh4eHh4eHh4eHh4eHh4eHh4eHh4eHh4eHh4eHh4eHh4eHh7/wAARCACUAY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bRY8YwK6i3AEdYulWs64/dP+VbqRTCP/AFbflXweFhJa2PqMVNN7mVq4BU1yV8PmNddqkc2D+7b8q5m9gm3H90//AHzWFVS5tjpoNcu5kP1ppPFWJIJc/wCrf8jUTrtyCMH3pK5uJByG+tSYptuPlP1qUCquIaFqRRRinrQgY+NasRLxUcfSrMWMVvExmOVapoudXl9k/wAKvjFUoOdVnPov+FOe6JWzLqqakVTQlSqK2sZ3FjSrESU2MVZiAzRyibHxpU6rxRH0qRatQM2xFWvPvGOpaxD4ibUdPsoLjQYoPsOozsHyAX+fGOTt5+ZQcHOenHoy9c1yr2djDZQ6brRvLX7JJJ5FxEGCzRvn+JQeSrYI4Oc49a3px12uZSkUp/7P0v7FaW9015atdWs15cu8YVIQdsSDaADyAenQEmjULzwpo82qahNpMhvYCxjmvIw8t0wbbtRjk/eIGMDqDjHNZnjGGws9J1ae2sm0i3vzFFa6iLFMxnbtddhG8LtGc4GefxxfCBsZdGmv9b1yWee2gS2s2uHLvES2/cFz93CISfQtyeK2dKTRKktzzfULe5XW2W4ntomEP2ptp837OkmfLiQEABsHpuz2rntE0iG20Y6oHkF213K90PK2ebblgu9XBY7t2BgAn5s89a9B8V6NqOo65d3+n2EyRXDNdSW8ablkh2jlCOdjMrY3Y6jjmsTwc2rapH/p+jRrpkG4yo0YZJJHBwQU43jf8oJGCR7V0wUuW6BtXOl+GXh2bXb+XRdYa0e3itfNtrtLYFpELjf5TEAhgQBuIOMnAFekT3Gh2FnJoNss91ocFu0c5lUlrdVbaXRv40VuCeq4yCQDjkPAGnjRru4/tBJrXX9IQSLC5LZg3KWwRxgxkcDPJJ7DCeFdbubvWdU0jXbhrrTwZpo7K3i2vKSxYRlVBYqSfu5xzzkZrmqQbbK5jT8Y6prOl6douq2tnd6hf3NlALqG2U+dFGjb2kyDwG3YOQQcD0rq/Cd1/bEt7r0du0FteLCsaMQdxRTubI4PLbcjrsrJsPDmizWFhe/29i3hghW9he6Zo3MfzFSGf5RkkFWBGD0BrpvDEaixuJoYjFa3F1JNbR7duIzjBA7AkMwH+1WE0uWyKi9SeVOvFVZI/atKROtVpErn5DZSM904qFhWg6cVXdKFFjuYuuDNi/1H86v2nNnD/wBc1/lUGsx/6DL+H86s2AzYQf8AXMfyqEn7R+hV/dGOKgkHNXHFV5OtEkOJVccmmCpnxzUfeuds3iOjpko+c1KlRzD5zTvoPqR4p6rk0mOaliHNZykVYtWkQyOKuyQDbUVoKusPlrFiZiXEW1qrSrWrdqKoSrS5ikQxjjFFPjxk0U0wZ3dlGxgZWaRZlJysZAGfTmplFwkRWaBUYnKlnPK9+c1TFoIy0pxJHIPvyMSVPvU8jN9lWDzQkecgqny/zNfUQVkeDJ3Yk8fmJ5lrcOVPBR+eazZ0YEgqVf03HBq05mMbRh2I7yHjjvVUFlXaudvpwc1MoXNYOxXHzYO1hzg8nrXL343ahdN1/emuu2FsFsD5sGuWuF3XE7esrfzrjxcPcR1YeXvMggX93+JqULUkCDyhT9tefyHXzEBFKKlZRTeM1PLqO4+Opkbio0Arm/EPjzw54f1dtL1KW6S4VFc+XAWXB6c10UqM5u0VcxqVIx1bOrDVUtmP264b/PWsLQvHnhvWtVtdL06a6lu7qQRQobcruY9Bk8Cu0h8Ma8k8ztpsmGPGJE/+KrV4LENr3GZfWaKunJFZJKmWSrqeHdY76fKP+BJ/8VU6+HtWx/x5P/30v+Na/U6/8r+4z+s0f5kU4nqzCxzVhND1QdbOT8x/jU0GkX6sA9rKB64zTWEr/wAr+4l4il/MhsO5sBQSaeZo0yBmVh1CngfU0anb6hDZsbXS7u5bosSDaXPqxPQV5d4o0n4ta7I0MGkTaXZZ4VHQsR+BwP1PvXUsJOC1i2zJVoVH8SS9TuNb8Z6Lo8RkvtStYAOyEE/meK4XVvjloNuWSxt7y/bsfmx/QfrXPQ/B/wASPMZr/Sr26lPV5XDH+da9v8MdUt1AXw5cH/gI/wAamTxC0jB/cdEaeF+1NP5nM+IPjFqeqG1EHhx0EFys6MVUlWUEcgk5GCeM1z+o+PfEt7JMY9FtVt1WNfIMCLvVc4HTIHPIHUcV6hH4D1tQB/wjlyP+Aj/Gs7WND/smUJqVmLSQruAlGDj1rNPFL7D/ABNlHCvaS/A4YfFLxvBeXFz/AGTbTmVUV84A2qPugbemS350ujfEjUND0ObQW8OxyWkm9XmiCqzlyTv6DkZGOewrq4bC2uYmkt4UmQcMyDIBNax8E6q8Y3eH7wggc+Q1Z/7St4P8S3HDfzL8DjtU+I9rq00N9fR/2aPsq28zmDzBK+cgkZJGORkYIDHtXdfDrxd4butXk1C0udMsT5TRiKFzIZi7BmZyQGH3RgEcZPrWTc/Di4nLNL4dvcnuLZv8Kw9Q+E127FoNH1FHznP2Z8/yrT21brF/cZOhQa0kvvPeFXR7+UXzWFjPIOlykaSEfj1FXidy70YOvqK+fNK0H4l+HZ1k02HVLiNf+WcsMhOPY4z/ADHtXpvhLxNq00e3XdC1PTpl+9O9q4Ue7HGCPfj3FaKHtN4tM55w9lqpJo66R+tVZJKW7vtPXiS8topcZ2GUDI9RntVF7m3b7txGfowrnqUasHZoqE4SV7kzycdageX3qKSeEAnzowPUsKpte2Z6X1qf+2y/41m1PsaLl7jtVkzYyj2/qKfp0mbCDn+Cs+/ubVrWUC6tydvQSr/jVnR5bdtPh/0iAHBGPMHrWVpe026F6chZkY1Wlc5q0/knpPEf+Biq8iIThZEY+gYGpmpFRauQO1NU0OpBporllc6UTIabKfm/CkXrSTZ3D6U1ewmXNNs1u7bzjIyneUwBnpV6PS1B/wBa302j/Gqnh5v9DmXrtuD/ACFbMIKnJ5Y/5xXfDD05RTaOWVSab1CDT41HMzZ9AuasNZpj7zj/AID/APXp8MjRvmNCu/3xzT0aJQ7FF9hndlvWq+q0uxk6s77lCWwjf7s+T6beaozaXnOJT/3xW9J5b24eRS7E4XjBJqlOuGOG5HG7HT2PrUSwlLsXGvPuYNxaG2QSeZuBOOmKKtayR9iJGPlcZ5zRXn16ahOyOynJyV2Sx6tAoGyNAfXb/jUo1iJj86ofbyx/hWYb/wAsfMo/74NQza4kOS0RIHohP8q9ZZhQ/m/A4/qc39k2m1K3kPzs2OwycClF7CT8sxX6jNZMWvwNj5cf9s2qymuQ+g/79tVf2hQ/mF9Uqfymkl3bhcbie+T3rPFtYSMVEUxYksdrE9evan22sefMIoUUk/7JFPl1S4j1C3tRDHmV1Utz8oPf9K2jVpVo8y1RlKnOm7NWYwWdsq7RBcD8T/hSfZLf/nlcfr/hWvK+xipmGf8Acpnnf9N1/wC+Kv2NPsTzzMh7W1/uXI/P/CmC1s8/duR/n6VseYWbasyk/wC5/wDXrJXVL7+2zYrHbmMPt3kHOPzqHSpJ6otTn3JY7Sz7/aR+H/1q+dvjqsQ+Jl2sW4osEK5br9yvpbUNY0vTZVg1DWNOtJSu4JPKqMV9cFunFfMXxtv7e8+JmpTW9xFcRMItkkTBlYeWvIIzXfhacIz0RxV5ylHUvfA6NW+J3h47c4vVP6Gvteviz4AkSfFLQFI/5eS35Ixr7Tr1V8KPLq/EFFeT+J/itNa6xcW2mJYizhbYJ5ySZCOpHI49KpWvxW1idC0KaZOM4yqtgH8GrtjgK0lc5/aI9lorzXwx8TGudSjtNbtre3ilO1Z4iQFbtuB7e9elDpXPWozou0kVGSlsFFUtc1Sz0bTZdQvpPLhjH4sewA7k15nL8U9TkmY22m2kUWflEhZmx74IFVRw1SrrFClNR3PWaK8hn+KmqQgCWHTUJ6ZV/wD4qut+H3jaLxLJLaTxww3ca718t8rIvcj0I9KqphKtNXYRmmdjXi/x1tGuvEUe2YLi1X5SPdq9orxz45maHXIpkjV1NsuR3GC3+NGE/iFnN/DYaYumyRag0dvN9pCk+bgOuVwSDxjJPPoK+hkxsXHTHFfLfgaWOTU547pCqsACG6da+o4cCFAOm0VeK2TDqOooorjAKr6nH5um3UfXdC4/Q1O7KiF3YKqjJJOABXOaj458I2lvO9xr1mFj+V9rbjzxxjr+FNdxqLeyPGPiZ/o9zo11wWa3ZCcZyOOKvWVxJJDAdzEFV5x7Vn+NdW0rVdK0660m8t7traYgqDyqkHqDzWtplyrWNtIjKFKDp2H/ANavfhNOCaZnytaNDNSHm2EsQ3ENG6nj2rwaS2PmuuxUAYj9a+h3lYEruByx/WvC9ZhZNWuoydoEzcD61hX1SOnDLczVtYw2MA1xmqXMi388S7lCuRgmvQYfKTpyfzrg/EVvMfEFwEhJLsGGPcV5uJ2Vjpkih5rkZLsT7mu0+BKvN8VNFj34LtIBuPH+rauL1CB7ORI5sBmQNj0/ziuy+ArIvxZ8PbhvDXJXGeuUYV5lWN4uLHB2aZ9SXGlTgn95D/30f8KrHS7gH78P/fR/wrWu77T01Mae1jL5xYLkAbcn3zVoWcZ/5cj/AN9D/GvCeFpN6HrqvNLU58adcf3ov++j/hSvpl0xGDGcf7Vb4s4/+fNv++h/jSTQ2lvA881syRr95t2cdvWhYSA/rEjM0axmtROs+zLyB1CtnI2gfzq9mQYLJxjsRn8jSKLExgxyThD0PNRyR25ziefH41o+SCSuT70ncspNwUaNce4I/lUpuG42sSfYYFZbLagf8fMv51Hi3/5+ZDWbqw7r7yvYt9H9xuC4OCwjDP3YnH5VXYROMFZAf7u04/wrOCQk/wCvkp3lwDrM4+o/+tT9pF9V94vZtBq0MjafIiozMMYAGc80UgMBfat0xPoP/wBVFY1KEar5rmkKjpq1iS6soZEEkfRgCCO4NZklivmKPU966WdeMdqqGINOnFcPs1zbG0KjtuUo9MI2n5AD0zVgadx/BWvBHL9pjAVfJ8s5PfdkY/rV0Jx0FdkcNF9DmliZJnNfZTBKrjYCTiqly3/E8tVyG+cfhgGtrWII4547gZEjnaeSRge3SsGRmbxFbZ3cbjz9K3hH2ceXzJcud83kaF5cKtwwIJPFQ/aF/ums7VbmRdRlVcYBHb2qBbmU+n5VbrWdjsp4W8EzdtJle4CgEcGs2xw/iWRvSRqfo0jyXmGxjaelV9HYt4glP/TR/wCdNT5mjnrQ5G15Hmnxq0OLxD8X7OG5CG2t9Pi8zccAjc5x+teTfEWOCz8d6jZ20axQ25jjREGAoEa9K9N+PdtdXfjOaS2WbbHDEkjRgnnbkZx9a8Y1tXbxBc72csCqkseSQoHNd9GlL2nPfS2xx16kVQVPl1ve56h+zUhm+Leh+itK3PtE9fTvxPm8UW3hzW7jTZraO1S0JRhkSoNvznPTPXFfNf7LMJPxZ0zP8MU7f+Q2/wAa+xL+1ivbGeznXdFPG0bj1BGDXsUpctmzxqkrTZ8d6PDYwKrNF50n9+U7ifzqTVdU/svVbTUV+S1nIt7kDgA/wP8Ah0qzr2kXHh/xBeaPcht9tIVU4+8v8LD6iqt/Zx6lpk9k4IEi4BP8J7H869+cv3fub9Dnj8XvG3Jclh2IPvXvnwn1iXVPCFos3myT24MUjuCMgH5cE9eMc+1fN/hK01W5tbTTJod16ziCPDbt/YH/AD6V9UeDNMbR/DFjp7Z3xRjd9TzXFjaqnTV1qVGCjc8u+OetSzatY6enmJBCjM6sCAZc4P1wMc+9cFDdBVJbAA5PPFeq/H3RpbnTrTVoUaQ27FXA7KQSf5V4Zry3kum/ZbKN2kuD5ZcdEXuTWuHrKNBcq2FOCcjQ0G/F9Jdao/3JH8qAHtGvf8Tk1t+Gbie28XabcaQuy8NwsaheA4Y4II9MGsSxtEs7KC0jJ2xIFHv6mvQ/gpoDX3ib+15FJtrBTtJ6GQjAH4DJ/KqnPlpe+LTmuj2bTTflZPtywj5v3fl5+7jv+NeRfH+8ii1SGNg+9bcMSBxgk17RXiXx8b/ifqBIAfsqfL/wJq8zD/GaX1OG8Dzw3jXsTkMpCEHuOa+o7fi3j/3B/KvlvwbBHcWd4u0JKHXDrxivqKzBW0hUnJEa5PrxWmJvyxHKxLRRXP8AxC1ldD8J3t5u2ysvlQ+u9uB+XJ/CuMIxcmkjyP4teOb3Xdbbw1ojMLZJfJ+U/wCvkB5J/wBkf/XqCy+GVidPkOqXl1dzyIMkNtCH2rzi01S60bWRqdmsMs+GCFxuCZPUj1rvfCvjfxFqXh/WLue3WWazi3q6xBRz2I/CuGtUlffQ+jwdKMUoJanl/wAQPD154P1iKS1u5JIGbMUxGGRv7p9RXoHw+8aabqWi4uhFbXcB2yRY+97r7GvOPEXiLxF4pddLvykiyNlNkAG0jnIxz61geEtcfQdfivhGk6rlHVhww7GurL8ROjJKT0e/+Zx46lTnrBf8P2PpD+2I2YmG0llUkEHZgGvHvGqSf8JLeGRPLDPu2/WtXUfiHqM1uTHbJDHgY21zMl8+sSNfSE5c8ivoK6XItbs8rDP33oMiKJ93k+1ZmrSLDP5su1AVGCa11McYwmM+1cb8SGmT7KVAUNu57151aXLG52yV0Y3ii7iuNRR4jlRGFJ98mui+Bdxt+K/hnPT+0Ix+fFcFhyckkk12HwgYw/Enw5JnpqcH/oYFeROTk2xRR9iauFXxSjf9NE/pXjnxKbXrr406lp1rrWq2tjHDDKY7e6dF5jXgAHAyc1694jfb4gjP+0n868B/adutV0/4itc6XcyWplt4TI6MRkquByK8ZRlNzjF2Z7FKUISjKaul0Oru/DuqRWq3Ft4s8QJK3SN7x2X9Tmuq+Cuo6hqHg3XoNWnmuLi1vTGWkcsSNikda8k0jxj4rX4U3WtXIS4ube58uGZuNyHHzEY7HIrtv2YNYvtZ8LeKptSVRcG7VyVHBBi/+tWOHp1lzObulp8zrxs6DhHkjZvX5Hr8ECvpqxNHgEY4+tVzpUJ/gf8AM1e0khoIRx1HQ4/Stz7On90/nVVKEa1m0cMa7pXSOFuNIiYN8r8f7RottOAA2jGfeuknQOJV8tl2Oy/N39/pUFrGqqtedPDwT0R2xxEmtytaaUDgsTVw6dCq+tSPZRzXtpdtJKr22/aqthW3DB3Dv04q3IPlrWNGKWxzyrSb3MS5tIkl8xVwWwOuB1oqxd8FepOOy5P/ANaitqLSjYJXZcnkg7TIfxqr50KzqWlRR6k1weoePrDT9Pl1DUNH1u2tYl3SyPacIPfmt+G8h1BIJICSrYIyMcGvQqZZyayujkpYlS0R29unQ+1TkH0H51JaQTefJuC+SEUJ655z/SrLxDHSlClLlOadVcxzeuZLwj0JPDYrmkG7xEmNvyxseOf1rrdbQefEPlyFPUZrm4o2/t12O7iM9RjuKxnTenqdlKa5fkcdr93GNdu1abBWQjGTVdLuL/n4/U1j6/dSyeItR2W7OBcyLncB0NU4tQGf9UfzrzZP3mfd0MJelH0X5HonguZJtRl2y79sXPX1FWfD4LazK3+0x/WsP4XXP2jUb8hSNkS9/U//AFq6LwoudQlbHr/Ou/Dq6ifL5tH2eInHyRw2q3kKfFzV7eRlLbIgFYZBxGteDeMJPP8AG+sTBdoa9k4x0+Y16D8V76/0f4y3+qRoBEZR5ZP3WwoUg/ka841af7V4k1KcjHmXUjY9Msa9nD0bVnLyR42KrXw0Itaps9b/AGUkz8U7Zv7tpOf/AB2vr2vkf9lGW3T4lPJNNHEsdhKcuwUEkqO/1r6uGpacf+X+0P8A22X/ABr0mtEeLLWTMLxr4H0PxYI5NQikiuYhhLiEhXA9DxyPrXI/8KW05c+Xrt4B7woa9MGoaf8A8/1r/wB/V/xo+32P/P7bf9/V/wAa0jXqRVkyOU5jwV8PdH8M3f25JJb28wVWWYD5Aeu0Dp9a7Cq/26x/5/Lf/v6KPt1l/wA/lv8A9/BUTlKbvIdiWeKKeJopo1kRhgqwyDXnWo/CTSZbiSSx1C5s0ZiRFtDqvsO+K9B+2Wn/AD9Qf9/BS/a7X/n5h/7+CnCpOn8LBq555b/CPTQwNzq93KO4RFTP4813mi6XY6Pp8dhp8CwwJ0A6k9yT3NT/AGq1/wCfiH/vsUv2m3/5+Iv++xTnVnP4mJRsS14v8c40bxAGdFOLePnv1avY/tFv/wA94v8AvsV5J8dYrOS7guPPKu0YUlDkcE4rXCfxBT2OA8M2f+jXUlm7RyeYvB6Gvpqz3fZId3Xy1z+VfNPh2SS1EywYnDDccnnivpWxYtZQMRgmNSR+FaYxWsEXdImryD9oW/Yyabpik7ArTt9eg/rXr9eK/H5CfENmScqbPge+8/8A1q44K7sawlyu5534LtNOvdTksdShZo5WDoynHI4Iz+NdteSaZ4caXTdOvNNtIbhAzpPG8jt65wenavOLHVLjStTikZVa1RyzLj5uQASD+A4r0nS7nwtqELXt1dKWYdVbaT7H1rzMXScKt+jPrMpr0qlJc93bot+5heKNH0HT9OW+0mwtzOYyVkQkrkjnFfP+oxSLMzsm0uS4yPU17f4816wgtHttJzO4UgBRwox1rx7UN85DSyF2ACgn0HQVOBhOTlOWxnnNSnGMKcd1d/f+poWF9p1xpyeYhV1GHHvV7TXsp4XFrwiNgj3rn9Ft7RriWO9l8uJkz1xzmt7RrXTIRKtjOZcnLjNfWUpyq4bVLT7z5ZNRr9dfuLICKflGT7Vzfj+zuLnT4Wjj3FJOg68iurUIvT9Kh1JGNozEAKOSTXNUp3jY7HLQ8iurGe0KefGULgkCt34dHyvG2hyd11GA/wDkRad4raGaeDy2DFQc03wh+58RaY4/hvIWz/wMV5VSmk2kKMj7A8XZXV42/wB3+def/EhrZfi1Db3gSSK502I+U5O1yruPxNei+N0xfo3sP5147+05He2virRNas1I8i1ALDnB3k8+1fPSpc7nG9j3sLW9nOErXQsUunTXk9u8eoR6VcThGt3tU8jOCNoIG4Ln1rpfgoul2+r+L9J0eCKGCBbcsEH8RWTOf0ry6Xx5De6dL/ZfhmNtZ8lmM4YbEAHLn6V0H7Gs1zLrPiyO+8z7RPbQXDF+rZLc/rWeEw005OWlunn3PQzbFUnCMYLfr6H0Dou77NC3zHBHoe9dLn2Nc9o6AWiZC8eoxXR7R6CumEXyo8Gs1zGbeLy31qlCvT61fuVkM0oZQEBXYfXjmqkS8ke9cVWPvHRSfuliJc4qZo/l6UsC1ZZRtrWELownPU5/U1AjGdv4tgfp1oq3qKHyzt35Gfu4z+Z6UVz2s2dcJXieI/FeV3+E+qtIgWSUxRgZB+86j+tdv4JiYw2UbdfkFebftGG00H4S36aZDBa4eOUJFwCwkXn/AMdFdn+zzqF/rnhDQNU1SQSXV1iRyFAH3jgAewFfbZjHXXsfO4KrGblKOzf6HvEceAaSSPjotPgWQGTzCMb/AJMemB/9entnHSvP5Fyg5anParGftKgbvu/w8CuftoR/as7YH3QODnvXTaih+1tv8s/Lxk9B6Vi2y4vZ2+nbFc0oLQ7qcnY8y0HR9O1Jr/UruaXcdQuFI3oqDDkdxnpWfrmgadJqrzweJdLsLUqo8tnDsCBz3riNT+HXjybU7uYaHKUknkcf6RHggsT/AHqhT4beNwf+QI4/7bx//FV5k0uXl9mfptLDUIz9osbFX6e7p97/AEPSvg0N1/4gUXCXEUJRElUYDjLc/jiu38HxZlkb2/rXF/Bfw/rHhvT9a/tmzNs9wUMYLq2QqtnoT613fg1hhz7CuvCwSUUz47iCpGWMqOnLmWmq66LscH4zmszr9wkwgdPtjrIstsso+vPfivme+m3aveycDdcSHj/eNfRHibw94sm1/UrhNIdoJLp5Y381OV3ZB6+lfNE8uLmYnvIx/U16lFWnJ+h4FeXNTivU7L4bN5niCYNggWzf+hLXbPtVzhQK4D4XSf8AE7u29Lb/ANmFez+GU0SXTbU6gtp88souHkdQyjjb1cMPwU16EHoOk+Wlc5mOTB7VZin+ldHJHpYvpwLWw2ZIi2vFnG7rjzCGGMdSCM5HfGTrF1Z/ZrW3tILDzPOkV5IgRkK+FPJ4BFaXLUr9BscuR2qVJOO1af2jRba6j+zxWU0LRy+aZGLbZVQkKvP3M42nvVpJNAuoRGzW0BVIWkKrt25UM5B3Hd3XbjqR6U1IlvyMyJgan3AVBrElml6JLGSNoJUDhUJwh7rzzwQcZ7Yqv9p/2v1qlMXLc0QcmpUHvWYlxnqasJcD1pqZfIX14Oah8TPcNo0MCKm0uW3E801J89KzfFmpwJbW1uJsTJlmHPQnitac9TmxVP8Adi+HppYXleSNgFU5IHFfUmnNv0+2f+9Ep/QV8p+GL1Zor4712mLoa+qtJIbSrRl6GBCP++RWGLd0jiUbRRZrw/49zY8VQRlvu2S4Hpl2r3CvKPjH4aZfDur+IZrmN7tp42yRgJAvyrGvvlsn1NckHZjijwTWZG3/AH/wxXV+BND0u9sVnnE7iSMEL5pXB7jiuc8N29tq/i+ytL12FruaSXb1KopYj8cY/GvR/B32jUr+8upoUjDyGRVVcKi9gPoMV52YVW0oRep9Dk8eVzqSWmxW1DQdPs9LltbSzRTcHaxGSxzx1PNeWfEHwlqPhXVpLe5hk+yM5+zTkcOvoT6ivpbRdEkv7uCfyt0KursxGBgHp7103iLw5pmt2ElnqVpFcQP1V1zz6j0NcmEdeF5tGma16NRxpp7fh5Hw1ZWrXl8LfeqlweW6CtrSdLfT7qWR7pJAygbV/nX1DpHw/wDBOi3cxtdEtWLYyJV8wccfxZxnmsTxX4B8AXjtLFbDR7xhhZbQ4U59UPyn8MV6+HzKjCLU1+J47w83Jcp4YkwXvio9Vk3aZONpI2HmtHxfoFx4Z1f7FPIlxG674pkBAdc+h6EdxWTdSiSylj67kI/SvR51KOj0Ha255pdTeYw2j5RVnQ5CupWr9Ns6H/x4Vll8Er3Bq1p0mJ0J7OD+teXJkJH2143ILwv/ANM8/rVnQfDul+LbvVBrcbzfYp4ooVU7QIzDG+D6/MzfniqHjJv9Gsy3Uwf0FaHw61nTdP1XXhf6hbW4kW0mXzJApIMRXgd+UNedhox9vLmOyvKSoRcXqeK+IobHQ77VdLEccXl3MkaqltH/AKoE4GcV0/wR02ytNdhmtmJmbRI4JmPVgrgqf/HjVbxv4N1nxd4p1W/0Ewi0M7bZLjdEJMknK5X5hz1rpPhf4M8Q6B4g+2ak1mbb7KYQIpSzZyuOMD0qIw/eS7HZVqp0Yrqd3oyf6MyjPBP3Tn9K3vL4HArL0uPAkVh0dsbl9/Wt1V+RT8vQd6qFP3EefWn7xm3kf3voKzYV+ZvrWzcwyG4Z9+YzGAF9DnrWeI9sr/WuLEUnzI6KNT3bE8C9KnP3ajiGBT2PFXFWREtWZeqKpiO7Z97+IE/oOtFTX2TG23fnP8LhT+ZorjnC8jspS90+Uv2iIz/wgMVvZ70luL+GNHVWLA4Y8Y5PTtXpvwi1I+Gfhlo+rXsM1x9js/OmTO12xksee/U1b+Nmv6T4si8MaR4as76Q2+sC6nJ02WFI0WJwCSygdSBVPxzM1n8NdY35VxaSDn3GK+ixElSjypnl4Sm56yR1Fp+0Z8PpIFaX+04nPVBbbgPxqRv2hvh/j5X1H8bQ/wCNfF6TcgZq0s/7ukm2txOjDsfW1z8fvAEsxb7Rfqen/Hkapj45/D1N3+mX+T1Jsmya+Tnm61CWlkZvKjd9qlm2jOFHUn2rGUPNnRGy6H1mPjh8P36396P+3Fqv+H/ih4N1/VY9N0y9upLqUMyK1myggDJ5PtXx5DLxzXpHwD/efEKF/wDnnazN+gH9ah0VbdmnO77I+mbvV7dY2j+ztJuBHJC1n6VqT28uy2VYw553fNgD0rNvJMsajsGJnj/GklGKuU1zEuteKNQWSeNJo9ojfOYfY18eSNuG7I5Oa+p9fO20v5t6/LbyHr6Ka+THlxGPXFLL6rk53ZOPpxioJI7P4Wuf7S1BvSBR/wCPV7h4a0rRbrQ9KmurTT5EuHnGoXUt95ctuA2EKrvHOOQNpzXg3wsk/wBI1Jv9hB+pr1zQ/Ca6nb2T/wBoGKa7jaVVwhCgOy4xvDn7pPC4/U17dNtxMUkqSu7HYR6D4Kt1SU39hcCwt5Y7wCdm86XywVcLlc/PvXCnBAXnmpr3SfBTWBaza1a/ZWNuhuCsM37qNiTliU+821SeWBBPauJg8PWMkzRjUpcgqqL+5JYnPTEmDjH3c7uRgVT1Wx0+xisWju71nuQWdXgVdih2Q/xHJyp4q7tAoJv4meoWmh+CZrzUpreS1ZI5mhhtpLnkMiScr8y7lYhCDnrkZqFNJ0GSwuVeDT7aQFy0rTgqmANo4lYoevZwc9ug4ptAtbG7e01C+uBKLd7kGCAFfLAJHLEckDp2PB5Bq7L4V5iW1upnZ2jUb0XBDLuOArEgquScgdDQmyeRX+Jml49tNLtI7WfTltoA7uvlI4ZtoxtYkOwI688Z9K5RZj6nFJrNnJpupSWcm5gMMjMm0spGVOD04I4qsr+1PmN4QstzQSWrEU3vWaklTRSGncrlNiCQ+tcN471m6s/EfkRqpj8pSciushlI9apfECPS/wDhDo7y4tx9o84qZQOcdhVwu72Zhil7nzIfBV7HeaDqO+JAy7eRxivrzQcf2HYbeR9mjx/3yK+Lfh6beaK7gtbpwHTLBu+K+0PDisvh7TlYgsLWPJH+6Kzqy5oI86pGyRfPArivij4Tk8YWNpZ/bJoIYpt7xq2FfjuO59K7GVsYX1o7iuOfvLluKnLkalY888GfCjQPDt5b3w8y6vY5N4lkPQbcEY6Y5NdjaeHdFtS/2fT4ow/3lGcflWmOuadRGnFLuU69S7s7emgwKqIqIoVRwABgCo5iFjLHoozUzVT1FWkiWFeNzDP0HJqartFsmmrs5KBpIrILNnzDJIWye5Jb+tcR4mdmuFmycI3H416B4xQ2unXV0nAQGT9MGvPNYZZokYcggGvkMTKVOoqcnr/SPqcHacedLc4/41/vdN0+5xwJAw+jrz+q15xFIuzkgV6b8U4jceAVm53QzKCe+C3/AOuvKYI/l5/Wvr8qqOWH+Z5uMjaocX4qtLezImhyGklbcSeKybWQ7gd3Q1sePnjASJWG4S5IHpiuctmOD64pVfiORI+39daW40jTpGuJCFhRsHnOVHeuQn02O/1QauLy/tNQVVh+0Wly0TeWhJVDg4I5PbvXR3Nz5vhjSmB5a0hP4bAaxbCQFfctXnu3Oz0YX5EdbpWsx2UEkki31wVjJPmXzuTgZ/i6VxMP7R2kRgMPCmon2a+X/wCJrci+ZCv94EV8rSqzTtEqln8wqqjkk5xirg9zOpBWR9HD9pbS43Zk8H3QJ6k368/+OVZi/aZs2AC+E7gfW+X/AOIr5iv4bqzmMF3bzW8owSkqFWx9DUtglxMC0UMkgGASqk4J6VabvYxdKLR9NH9pG3k6eE5fTm9H/wARVd/2hYWdmXwo+T2+2j/4ivAI4Z47aO5kjKxSsVQn+IjGePTkc0okG4joRTlCL3FGKWx9z6BfrquhWGqLH5Yu7eOcJnO3coOM9+tWnNcp8J74XHw28PtvQkWMakd/l4/pXSySeq/ka86Uo62Zai7kN7zGc46903fp3opkssLErI7R/XP8xRXJJ3ejOqGi2f3HG+TtbNcB8bLnyvh/rShsbgifm4r1SWED+EV4j+0Dc7PBeoJn797Gn/j2f6V6lV3a9SadrP0PGvAGsLo/iiK9lMpiWOUSLHHvJGxscemcH8K9BvbvwrNZXmoP4avJrmR5JYC+nSBcDcAWI+8MbGOT1z07+Y+CLuG08UW11NqiaYItzJctAZgjYIHyjr1+ldnbeI7OHUriNPF9sLZ4WkMjae5DvJJueMDPHQc578dK7IS0ONo2oL7wTsuV07QZ90qNGqnTpJETcrmNmzzk5XgZ6ZB7C7rs3gvSdDvV/sa8OpaixeOAWLhUTYzKkjD72X2kqDxgAjg1z2peItLupIJpPGVpJNBLHLG0elSIflK8YDAdEUcjovBrK1DxBa6ZoyHR/EUF1crB9n8j7G4LIz72YszEBgSw47MaTkUkN8dSeH1tbWLSNJaxnZ380SWzxnbkEHL9+SMDIxjp0ro/2ek/4q66lx9yxb9WUV51qWqXmtalJfXbfPI5fYpOxSeuAScZr1H9nqL/AImeqy91tkX82/8ArVnN+62XBe8j1y4frRaytBiUKrEKeG6USJmsPxzHL/YsCxMVLTLnkjjB9K8/E1lSpOb6HbQpe0qKK6lfxTqLt4e1Zvs9uuLOYkgHP3D718rOwxXvGv208HhLV5nZsCzlx1/umvAjkqO1Z5HiFiKc5JdRZxRdKcY36HafC37upN/1zH/oVez6BpviSefQtMsda8r7fZS3VsAuDEqNIdmevJQ98fNXjHwvX/RdRbn/AFiD9DXo1t4u8QWtjFYw3+yGCJoYsQpuRGzlQ2NwB3N3719TS+BHCk3TSR31v4V8Sz3Ihs/EJlkWYw3J+y7Y42Xd8wPQgMCu4hTk8cVnWngu5WO1uNY11rK5W0mvIkEJmMccTksdytjOeQPeuWk8a+JZsbtSYN1d0jRWkO0rl2Ay5wTy2etVINb1SO3S3jvJEiSCS3RRjAjc5dfoTVsIwqLqjt9B8LXer6Ol8NcnSCSW5hjeSE+WoABYu275A2R61q3Xgm/sRdNJ4gliiXcLpniKmRI0yWQBjvAyF7Y3DtXmi3941nBZtcObeBmeKPspbGT+OB+Va1t4m12Odp01OcSPOZ2PHMhG0sfqOCOhqblOM76M6qDwzp95aLet4guJLYWkk0Ra0O4JG2HUjdwcsMYJBzU1z4KtLdm36uxSG3FzORCpKxlVPCh8k/Mo5AHvXJ3Gv6xdytLPfSMzwm3IAAHlk5KgAYAz6VdHizxBmJjqcgMIAQhVBwBtwTjkY4wc0Ji5anf+vuNm28N6PJb3Fwur3PlxxLMh+xY3KzBB1Ychjg4yOOtXrnwbb2eojS5dTY38gdoFW3/dlVLAbmzwTtPYgd65C613VLqWWW5vpZGlRUfJwCqnIGOgAIBwKuR+KNceGW3bVLho5ixcFuTuPzc9RnvjrVKwONTub+v+FG0m1u7pbxbiCCSONXVMBmJYMp9CpXp3yDXJeNrGe+8DMI5Y1UT9D16Vek1XULiCWGa8meOeQSyoWJDuP4j781z3j26EXhS4t2ZlZ3BT34reiviv2ZjiHJU1fuZXw4s7q1t7+/IDxwKFYKeea+2fCrmTwzpjkEE2kZ5/3RXwx8Nb8W+l6zDJNtLRqyqT1wa+rfAvxJ0ubTNF024triK4nWO3jIAKscYzmudr92rHJUTklY9EujiRD3HNSLyoNVdQYq6Y9QDVnO1Mn0riTvNkNe6iSikoNb2MgJ5qojeZdyt/DHhB/M1LcyiCCSZuQik49faoLBHS2HmHMh+Zz7nrXPVd5qPzNYL3WzI8SeXPaz2twpaGVCjAehFePW90JLaKFmy0ZaE+5Ukf0r2PXo9ytz2rwpgYfE95aqQB57sPzz/Wvj88bhUjI+qyaKlTkir8Q5J/+Fa615HMkcHnJxnlWBP6ZrwPwRql3qF7dR3kxk2qGUHgDmvpd7KPUtLv9PkUlZo2X/gLgg/zr570jQ7HS55NiymblHLN6HpXv5HKU6ej0Rx5jG0kzlPiLIq6ssKLg7AxIrAtpG5rpviVbgX9tcImFaLaT7g1zMXfjtXfWi+dnnXPtDTP33gzRpOudNhP5ov+FZmnqePY1yGlfErTtF8K6TY6tNCCba2hjXy3V8FFAOTwwGckjpXb2aLjKsCD0IOc140K6qNuKfzVj2FScIpNo0Lc8r9a+VNcDQ6rfR8gx3Mi8ezGvquIYxXy742QxeKNWjx0vZv/AEM100nuYVlojuYNa1ia3RprXSonubaMwtJM3Qsfn+6QDkjuCMDtirMGra9aiFbmx06EytGpk8xzk7zgHavA3cnPXd19PM01yNLeONtH06Ro1272V/m4xkgNgniobzX2uLWS3TTbGDeRmSNDv4OepNbOdjBI9kuvEWqXzWcemW+mwWsMW5ZG8xZJg6yOCQR7sVUZAKAdq8y1nUGvNZubr5AJJScISVHPbPOK5uO4l4PmNx0O48VagkNQ6pagfYHwavrF/hdoiyBTIkTqSevDtXU/a4FGIZ5EHp5hP868M+El0reCbQiXa8csi85GfmJx+tdnDcCT5Wmljbtubg/j0r88x2JnHE1Eu7/M+goYCMqcZX3R3T3jsTmUSDtnFFcarXA+UXRB7b1GPzFFc8cdibaS/r7jf6pBHos8ce0neuB1JOMV8y/tF6hAvh028dxFI8mpAlVcEgAMe1dlq+uajqmftmoTSr/d3YX8hxXMeJdJstY0ySyuEt3Yq3lM8W7y3IIDgeor6mfENOU1aGh58MpnGDvLU+eBIS9SMzHHWu3X4P3Gf+RqlH/bqP8A4qpk+EU4HPiub/wFH/xVer/bWB/5+fg/8jzv7MxX8n4r/M4WMFj3qxHAWfoa7qP4STcbfFk34Wo/+KqdPhNd8bfF1yPpaD/4qj+28D/P+D/yGssxX8n4r/M5nT7RsDg17H8BLYQx6zM2FGIgSTgAfMa4uP4XakmAvjK6H0tR/wDFVq6b8NLiRDa6t4o1S/sWYM9qh8mOQjpvwct9KmpnmB5Had/ky4ZZiuZXjb5o7HxJ8TdDs7xtN0OOfxBqQ48mxG6ND/tyfdH60aRqOvavZhvEkFrbtvLRW9rlgg7bmPU/pVzQ/DGmaXarb2dvFawj+CJAPz9/rW5Fpm9P3eUUDlq+cx2bvEx9nFWj+J7OFwKoPnk7v8Dh/iQ1rbeCdWXcyyPbMqAv1yQOlfO7JxmvpXxl4MttSsLi2t9TmE9wNrtIMgDIPG4j0riF+DmF+fXixPTZbAjH13162SY3C4Sg4zlZt9n2PNzXC4jE1VKEdEu6MH4OWcd48trK0iRzXIVmRSxACZzgA16wPA2nfZ3Zp9RMgGQghJPJwoPyVzujfDc6Jayw/wBrSSSO5cCKIZAxgZ+bithPBmLaOVvE2XkbYqhGwWxnAJOOBmvpaWeYHl+Lbyf+Rwf2diUlpb7jQHgLTViZjLqAIBPzow/H/V9KrX3hfQtOUG+ubyBX/wBU7khWx1HMfX/EVUv/AAdd2i/vNWbpksUyqj3IY4/Gkj8GX7Aebeps6h2xt/QnFX/buA/m/B/5FLLsT/Vv8y1Hpfg9kwurSK/zctKSOnHSL1xVlNN8GKTu1OYjBIxMfy/1NV28Gxwgl9WiXAySygD881zWqLPp7HNuZ4ycJLDLGyn14LA1pHNsJNXi/wAGJ4Cut/zR2CWHhEQN/wATSYybSR87Yz2H+q/ziqP9l6WGKnxDaYHcQynP/jtZejafqWrStNpkUUtjF8szyP5cgfGdoU8HtznvWFJq9zDcy29xY75kdlMcEqnbjoCzEAnr0zTWZ4Z7P8GJYOsv6R2EWn6WzDdr1uMnB/cS8e/T/OafHYaXtyuuQ7uy/Z5f8KxtBS41COOSa3eAPjChgzY757D8614NDupot0CyRuW48zaRj14qJ5vhYP3maLBV3t+hdSy04AkaxESAcAQPyR26d65f4l3Tw+GrVFRDiRuvPWuqudBvLa1SZbpSScYaP/69Z154LbXpCL29uEhUAqqYCg49xUxz7Bq6u9V2ZjXy3ESjp+aPOvh1NG3iDyriKNlkjYHivZ/D9/JZNptx9ljkitHWSNQeeK4mx+HNokxktrq6Eo4U7hx+ldnYadNaactvNLC7IMBtuWP45qYZ5grat/cRDLMTFWsvvPoDRdV/t7SYdQ+ztb+Y4/dsckYOKua5d/ZdND87pJY4VA9WcL/WvIfD/iLX9N0iG2guIBHFwm+HLHvyc1au/EniHUI7cyajGhhmEyqLdMFhnGfzrz45vh+Z76+QSymvpa1l5ns60tePx+OPFCzLEbq1dj6whf5CrU/i/wARKvN+Eb0S3jau1Znh2r3OZ5TiE+h6ZeJ5jJH/AA7gze+On64p4GFrxTW/HPiqEbrfXBEQOh0wSu3sAuK5/SviH8QNQ1hLGPWZQsoO3fYQRuuOvys+enPQ1iswoNuWpt/ZOISSuv6+R7nrrxrC5Zh8vUe1eCXbp/wsC8U4Pz7iv1ArL1f4makl+1uNfnvZeVcR26lXOeRuwAOnpWZquuLDqT6hNZXUjzov+lRzbWDYGVK4IGDxjrxXiZlSni+XlR7uW4d4ZNS1uejaeRHrRgVQA6lVB9cZFeE+K7VrbxXqkBcqq3TkAdgTn+tdFbeIdakvmgbVJEkLAxSnGRx8pGM5+uBXP6rp6z6vcy65rWpRzzHcZGiEZLdj8yDjH1rvyqvHCJqevoZY7CTr25bHHeOo0OmRNySrjOa5GNeD9K9hmt9NtdNRf7NtdVRv+Xm4cTgn0wuwL+NWtB0XRdQvRDNbeHxGxB8uO2RXPtkO2PyrprZtTbcuV2+Rwf2VU/mRpeDLPw/r3hfSLfUTIbiKzjULJIQp+UdOadqXg3UdM1GbUfC/iDUNKnlbc8DDzrVz/uHp+Fdxpuk2FhYC3stJ2ogwEQgD8xzin2rfZH2ytt3dI5CTgf5+tfF1MRWjVlUoNpXel7767bH0UKVN01CortI4e2+IHiPQCE8ZeHGntR11DScyKB6tGfmFeP8AjfXtE1DxPqd7ZXwktri5eWJijKdrHPIIyK+l5JY5bdDJahGd9qNGMpjsc9vxrJm0e3WR2/s2zkbOWIiU/wBK7KWfTo6Vqevk7f5nNUyyNX4J29T5cfULEjif6fKah+3WmSfMYj2U19TjT7U8Lp8CntiJf8Ka+n7MbbeEe3lqP6VcuJIv/l3+P/AJWSy/n/D/AIJ8vpqVkP45P+/ZqzDrFiq/8vDf7sLGvpQ2snI+zqvttFKLMsoIIQ+64rN8Rx/59f8Ak3/ALWTtfb/D/gmR8N7OXS/Da2155ZaSUzIUbIKsBjt1ro/PaM/KpC1HD9phTaZQyj1oN2y9kI+tfMV6rrVZVJbs9mnBU4KK6F231IcrLGOe44orPM0bckBfaisbF2Rz93cPHkLj6mpLYmSLcxOcdqKK7mYorXs0kT4Q46VbsoVlVXkZiT70UUhmi1tH5fV/zqzawIo+85+poopMaL0dvGCDtz9a0LWGM/LjHHaiioEy8lrbwKJFjDsR1ck03UVzbecWkzwuA5C4+g4ooreh/EiYS6mBbXTPfTp5MAMRCq2zLYIORzn0FSlRJLdFulsiuqgYDk/3scke3SiivcqJI5rj9KhieLUL6SNXljwVBHyg7Rzj9PwqzZq0Vrc7ZHL6WxS2kOMgeXk57HOSOlFFc7+OXyNOxE8u6bT5xHGktw6LM6jBdWHIPYjmtlLeOI+QgIjzwvYfT0ooqKvwr+upUdy9f2lrDpu9beMnaDyucn1PrXGarptnNqU9xcQpM6bFTegwgPXAx15oor18K9/Q5dzgdat1t/CUWsNJJcTXzTo8cpzHGijIVFGMcgc9eOtaHiXR9Pi8JabepawmZ7aNiXhST+FRjLAnv60UV6MFsYPqdF4Zhiv7P98u0oixjyyV42g/1rrdLsIIrfje4HQO2aKK8So26jT2Ot6RRm6hNJNdtGxwicKo6Ve/1drHGvSTO73oorDuN9BojVYG2jHTp9aqr9wEcHPHtRRTiBZlmk2om7gID075q7bAC3Zh1AyKKKtfEQ/hMaS7uTdea0xJBPGAB+mDV+PbcWwlkU7t2M729PrRRXbU0TsZrdFV/KjuVSO3iVnBLOAd3Qnrn2o8P+GtGtdLl1K0s1t7pYnZJU+8pwehOT+tFFYQnKz1HPc8z8AXt5qlzq1veXLvCLCZgigKNwHXgDByc5rP8GvJH4s/s4Su1szOsiNyJFAPDev86KK9VpL2tu36Exb90T4majNAdNYRwSQmBR9ndMxqAe3cfga6m5sVs4tLghurs2t5F+8t3mLRrnb93PI6+tFFcL0p0/Rm63l8ijFIbPxU+iBY5YhKEWd0AnUZ/vqAT+OaytV1ibTfGUmmSWtjqEIfaGu7ZWYc+oxRRW04rlk7dCJPU9A1UQaPY2t1ZWkCtJGGKMpKDI54zWr4bu/7WMqXVrbBY0LIEQjH60UV4tLWlUbKqO0ojnupo32RN5Y9iT296WwtobuE3bIscvcxqBn8MUUVDSUSk9S3DCqwhdxPvwP5VRkkZ8owUjp05oorxKnxs7obGTfyywuwSVuPXFUku7hs5kPWiipNkTRXUjOAdvJ9KcyqxYMq4x6UUVIFaWNQ2MUUUVSA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26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FF+c/WpCDikjHzmnHpWaGQHrRinkc0lMaGAc07FAFMndYYJJWKqEQsSxwAAM80rDJR0pRXJ/C/xra+N9Envobf7NNbzmGaHfuxxlWBwOCK6HWNU07R7F77VL2Cztk+9JM+0Z9Pc+1NxadhJ3LdLmub03xz4U1C7jtYNYiSaU4iWZGi8w/wCyXAB/CtXW9RhsLGaTzE85V+VM85PTimou9hOSSuc34u1I3epLp0LZht8NMR0L9h+Fb3hmXdYqpPTiuSt7WWPS0eXLTXEhmcnrz0ro/D4ZU2fdz/OtalLlOWlUcpXZ0BNNLUiNuQN37j3prVkjrFJpC1N7U00ASg09DUANPjbmqQmW8/KPrXnWpb/7RucIMec/f3NegqeB9a891Jl/tG55b/XP29zXLitka0up6Gq4JoK8dKcv3zSnpWyMiuRzQRxT2opjIx3rhPjPq0dp4fttB+2RWk2uXC2ZlkcKI4TzK5J6fLx+Nd+BXGDwzcat8Rr7WvEFjby6ba2i2umQy7ZA27mSQr2OeOe1VBq92KRyunXGk+FfjBYjSby0k0bxDZrakQSq6pcRABDweMjA/Gr14ieJPj5/ZmoqJbHQdOW5gt3GUaZyPnI74DfpU/xU+H2lzeE7m/8ADWi2tprdky3Vq9rCFdmQ5KgDrkfriqN+dTs9c0T4pWul3ckVxYC11uyWIieJf74Q8naR09AK1TT1W+xGq0PUL6xs76EQ3lvFcRhgwWRQQGByCPQg15XrVuL79oV7ccj+xE3+wEmTXZL8RfA7WYul8S2BU9EL4kye2zrn2xXD298tr8dBqF23lwX+nNawyPwplDBtmfXHaijzRbdhVEpRsb3j7zob/wAOrBI8ayatHE4U4DJsf5T6jgVF4Evr+28d+IvDOp3Uk5hKXli0h58h+Co9geKXxrcJceIfC9jGwa4/tUXGwdRGkb7mPtyPzqt8QJk0Hxt4Z8YFglv5jadfN2EcgypP0YVq7yjYySSlc6K/129h8Vajp9msLWun6W15cl1JbzWz5aA54GFJP4Vc8C6xN4h8IaZrVxFHDNeQCRkTJVST2zXP6FDJN4L1rxJMjefrX2i4AxyIthSJf++QD+NX/g3g/C7w9jH/AB5r/M1g4qxvFkN148tbfRNO1JtKvpm1C/ksYbe32u5dGcZ5IGDsP51paV4jj1B3jfSdYsXj25F3aFM5OOCCQfzrza7N4vhrwU1jHDLdf8JJcNEszlUY75sZIBIH4V6jodxrlwso1rTLWyZSPLNvcmZXHfqoIpyikgTdzSzTkPNRmnJ96s0Uy2p4Fee6jCW1C5bd1lc/qa9AXotcrc/8fEnyp989veufEyskbUd2dgn+sNPb7teV6L8dfAOoXIimubywZmwDcwYUe5IJxXplhe2eo2SXlhdQ3Nu4+SSJwyn8RWiMiQ0mOKRutHamAq9KWmjpTlpDsPHWnGmA0tAFGTR9JkuDcvpdi05OTIbdC2fXOM1w9rpthf6lrOg6vZw3URKTLHKuRx8uR6Eccj1r0bPNcj40027t76DxFpcZkngGJ4h/y0j71rTlra5LRi6ToGj6FeSS6dZLFLINrSsxdyvpuYk49q0te0ew8TaFNo+pq7W02N2xsMCDkEHt0qvJqVjdRpPbzKS5+4Thl9QRVy3uVUBs11a2MZR1N8wxQ6TDawqqxKEiRewAwAPyrlrbwnrOkwz6V4b8TQ2elO7MIJrQSy2oY5KxtuGBycbgcV0WkyTXsqzMu23iPyn++3+AqrLpt6N6wRQxtiRWn3cyhz1IHPAz+mKwemhV3vYxPEfg+6bTPDtr4cuLWB9DuRPELsMyyYUj5ivOSWJJrV0FvFhupF1+DRlg2fI9lJIWLZ7hhgDGe9IthfqcFD5i25RZQwwGU/Jt5zzxkEfjVnToJ7fUJVk86RDEuZJD/FgZA5we56DFTd2BN32NDvTkHNIactSiywo6fWsB4bdnYs75J5+SugXotZQZ8f8AH0g9vSuXGvRG+H1bPg57hJlDKo+XGCa7r4R/EXVfBes28aXDS6XK4+1Wpb5DngsPQgc/hXmMEvG3ODViGQI4Lfxcit7EXP0OhmjuII7iFw8Uqh0YdCpGQacW4rzj9n3V5dQ+G9lDcMzS2ZMWT/c6r+QOPwr0HeahO4NWLCtTlNV1bNTI1NCJlpTTA1NmuIYQGlkSME4BdgMn8aYD6Q1RW/s9Q8y0s9RRZyp+aIqzJ7gHIyPcVyWgeJtQhSddQnN6UWSRpZ3jhRAJnjUDauSTtH9PSqUWxNm7qfhXR76Uz+U0Ep6tEcZ/DpTIfD+ladEZ7u6laJBkmaQKg+tULXx1bXCCRNMujCpjWdwy/u2eRowAOrfMvp0Neb6v8RINd8SYlhdLC2fEdtIR98dWYeuc8dqmtUnShculTVSajc9ki1W3aMfZbW4lhHCsiYXHtntUlvqVrcSmFXKTf885BtY/T1/CvPNP+KdxZ281nbQ2rpKoy5T5lx6GuY1bxtc3gk5AZX3Iw4Kn1Brz4Yyrze8tD054Clyuz1PcWPNRt1rkvhd4pbxLoDvcspvLSTyZyP4uMq34j+VdQzc9a9NSTVzyXGzsOzTk6ios09D71Qi2P4frWWFbH+pgPuSMmtFGHH1rO8qP/n2lPuCea4sbsjow27Pz6jSRmwq7j6V0+l6bu0J4cqGkl3sdoJGBwM/nU2n6XbxNu25PqauWn7lmh6guCPb2pzqX2NadLlTufSv7PkSR/DuLaQSZ3DcYOQAK9BJrmPhZob+H/BFlZzEmeUG4lB/hZ8Hb+AxR8UfEyeFPBd9qwI88L5duPWRuB+XX8K0WiOeWsmeXfGj4xXGm6/J4d8OzvH9n+W5uY8ZMndVJ7Dv71yXh/wCIXjDUZkOn+JtQkuVGPIkAIf8AHp+Yrx+8upZrmW4kYvI7FmY9SScmvSPg/C9tYPqf2f7SzMQIwMnFRWfLG6NKEFUnZnvXwm+Iuoa5q0vhzxJY/ZdVjjMkbhdqyqOvHqPavR9RsbPUYVhvYEnRW3qrdj6/rXl/wpWa91wapcaWluVhkjVz95eV6dev9K9XB4opTco36ir01CfKipaaXp9nP51vbhJOecnjPWs+68OaSLeby7OTc4H+rlYMCJDICpzwQxJrcyKaSM1tzPuYWRy66LpFpYTM1jcpG5SSRpLg7iUcyKxJPHzE/nXx5fatINcu50dsPcSEZbJ+8epr7G+Jdu914F1eOJiri3aRSP8AZ5x+Qr4i1iJrW9kC8ozEr9DUNuTszaEbR5kdvoGsCRhmRVPv3o1fWo0dlhYEk9q4GKeVHGxsE81Oksol7M3vUqir3NPbytY+hf2YLrfPriNIAWWJghPJ+9zXtjNzXzj+zbpt5N4rN6sjJFBEXm9weAv4k/pX0U55q09DKpFJoepzUsY6VBGRmrMXUVtDUxZPEvQ1nebF3uJwe4A4Faq9BWUJHHAvI1HoR0rlxy0Rvht2fEeh6p9qUwzLsnT7w9R616R8E/CMniTxsl5dQSNpVifOkYr8juPupnvzyfYVxuq+GWe8jv7GSNJkPKtwsg9D/jXq/gr46WWjwvpXjTTpNOMbKtobK1zF5YHfDcnPcCqVNXugdWXLY97c96+cP2qfERnvLXQ4XyluPMlAP8R6fpXs+keN/D+u+FJvEWkXwlsotwdnQoVYDkEHv0/OvkXx3q8uueJbq+lJbzZS34dqG9SYIwre3zGsjAbSwyDXqPhGMw28X2b90uOcVq/Cf4EeI/G2k/2lIyafaOMxGUEF/QgenvV74i+A/Gnwy8Ny3j6Sbu2jYBrlPnjRSerY5H41zVpqdoo7cMlTvJnafCbUnuvFc8UzOu21JRS/DkEAtj6V66rfLXyJ8CPFWoXHxQs5L+43LKskAVQFVQRkDH1Ar61jf5a3pQ5FynPXqe0nzE+7imk9aj3UhbrWhhYbOqTRPFIiujAqynkEHqK+Xf2hfDuk6X4vhttOto7eKS2SQRRj7pyQT+lfR/iHXNN0Kxa81G4WNQDtTPzOfQD1r5H8b69eeJPEVzqt3OXaViI1P/LNM/Ko9hXTRwk62q0RLxEaT11MeDSIpBubdxWjpuhwuwDZ5NZ0VxcR8LIcemavWOqXMMgb5X56EVo8tr/ZaZccZQ6qx9ZeD9D0vQ9IhTT7OK3aWGMzMo5c7Rya1Gb5q5j4aeKF8T+Gku2gFvNA3kyoDkZA4I+oroy3Ncs4Sg3GS1QlLn94sRn0qzAelUkbirEL8inB2JaNEH93WSolKg+TbHjqcZrTjZduCw/OsY+Xk5tyT67+tYY7aJvhXqz4oimlkffdTyTOT0DEKv0xV248u9tjbSYKn+FuR+B7VzkdweOauwXJPQ59q70lscjbPUPD80ej/BaXTY5gGa9mln55wdoXP4AVznwu0KHxR49tbeSPNnG4kmGOCo7fjWI+oXT6PPZxvlHAJHfivUP2PLa21PxLq9pI22f7IHhOepU8gfnXBiIuF5HXRkmkj6u0G+FpAtvbjZGqqoVRgDFdA92t1ZyQ3MEdzDIhSWKQAh1IwQc1wmkXccc72ryDzE4INdNYzbujcg8V5p1WPj34k+CF+Gvxaj1bRYXj0Ge5Wa2VznyW/iiz7dvY+1fQlvrNkotIppkjluolljUt95T3FdT468JaL4q0O50PVoyIb0BgyfeikXlXU9j/APXr5yh8Ka9pfxCtfB+sOzJp6mVLpGI861z94Ht2GO1dHtJytZ6kqnDXmPbNV1K10y0a4upQq/wjux9BXm+u+PLiRnSGcRL2WM9B7nrXD+K/EM17dyIl3LLGhMcTOfm2DpmuX81w2d5596+xwOCp0YqU1eX5HzuIrym2ouyOu1DW57ly0sjSZ/vHNeYa3bC31CVNuEJ3Jx2NdMLjA61Bex297HsmXkdGHUV6VVc6sjmh7rOTWOPPSp4bfcwWMOSew5rXh0e2WXdJLIyg9Olblo0Nsm23iRPoOayp0X1NJVEa3wpvtZ8OzyzMx+yS43W0n8Z9fY17VoutWWrhRbsRMRzC33h/j+FeFxansPz8e9aWna7HHMrxzNHIpyrK2CD7GpxOW0cRHR2l3Cli6lN90e/29vcSSCOOFi3oRimk4DKeDgiuK+G3jaOxvre21GVmtmkZmnZizAt656iu1Zo5pWkhkV42JKspyCPUV81iMJVw0rVF8z1aVaFZXifKWmJNIXuf7ZvXU3jQyREtlRzhs5xjikku4w7D+0LpeTwSeP1qvYpJp9nqN1d5MU0r7U44Ibg57Vzcly7uzMyEkkk4HNc1rt3OiVlaxzwzmrESpJgCTym9G6fnVZD+IqePyW+8CCa6kczNC3a9hIZ4xKvqOpH9a7X4Q3VxpmqSXti7W80Mm6NlyCBXCQssPMbyIfVTx+Vdp8PdYjtria31PIhnx5csaAsj9gRxwf0rHFwcqbsbYZ+/Y+iV8Rf2xbJqlvuS7i4uIc5z/tCu58Ka4tysZ3dQFIz+VfPovZ9Hu1uI3KuOq9dw9K7Xw5rsUc0cokKK3IBPAzXjpaHobOx7peXgbTJXtzvmgUytuI3bR6f57V4l8WtWkSG88X7V8yLTjp8C87y8jjBFegaFrWnTaxBG0oeSbiPAyB6g14d+1fqM3huS08HQ3KtJOPtsxXqIzkIv8z+FdWBgpVkjnxLtB2PMoNSto1Ec8rXF433lQZCfU1BNfHzcZwK52ykkiQeV95h1q9ErE5bPvX2EKrkjwZQSZsxXG7vVlJKzLdgoqyko9a6IyZnJF8SZFOWbA9KrxsCvWmzHjrWqZDRZM2/jNPjRfvd6zlmVTzVmCUSHCMGPoDzVRmJo2rK+MOBvxXpHwu8VwRX403ULsRwy48nf0D5Ax+Oa8fYhu/NdD8Nbxbf4gaP5wieP7QqESruX5uBkd+SKyxqVWhKLKoPkqKSM/Uvh/wCOrw3NmNEvTGbltpaNgFXcef5V6Npfwt8FR6Zax32j+I5LpYUWd1teGcKNxHPTOa+mfDWmxXllK90qyzLjkKY1Jxxxzim/ZdTHH/CIqcdxqSc/pXyMakHpY9x3WrPy8jaROJOoqZXp88YYUthaxTyJE1yIpGbGCuRj61pz23IUW2S28u0jczZ9BXX+GtJurt0mnVooRyAerUmi6LYWe2Vv38o/ifoPoK6CK8MZ4NclbFO1oHdQwiupTOpsbmPVrP7THYyQy+aYJgXyA6JkkDsCKsWc6pF5Ltgg/Ka5CKaOGeS6RyjSRlHwTg54zj1rZ0tpLmwdshozIQhPfpXElfQ6q1vi6nSWesXem3kF7aystzbyCSJs9CDmua/avZNf8R6R45t8CPV7BYriMNnybmHh1/EFWH1p0ct1HcC3YrIhBIz1qv40sZ77wje2yDAtyLshugI4OPfDY/KuvCVHTqq+zOGvBTh6Hl1hJthRu+MVeFyMcVl2u5YCrAgqxHIp24+tfSU52R5Eo3Zoi7qRbv3rKB6U7JrdVGRyG7b32O9TG4Mg96wImYGrcMzL1raFS5m4Fqed0Jqs85bqAD2I4IqczK6YYZqoVGTjpTdwSNKz1Vo8JfK00P8Az0X76f4itrQ76Gx8Q2OosxuLaK4jmOzqyKwJA98CuXGFid25CjmrOlyYt/LP3ccexxTcm4tMFFXufTGqfteaHApj0LwPdsAMK1zdqmfqFB/nWAf2wfEGTt8GaUB2zcyf4V8wDrS5r5b2MOx63OyNlwPeqc8Z4PfrSu75+8351G7N/ePT1qrE3N/w/rMmfs1w+WH3WPcV0sc5IzmvNFZvNB3HPrmujsppvLH72T/vo1yVqSvdHdQrO1mdS0xIPPFbOjeI/D+naUsGoX0cEyMfk2kllPIPA/ziuFaabH+tk/76NczrTM2oMWYk4HJPtSp0k3Ydeq+U9cn8c+HRcLJZTNM4UgllKKoPfJr0r4GSf25Y6pqs7Q3Nq7i3jHXoMsCD9Rivk4feFeyfAa+vrbRdSS3vLiFTcKSscpUZ2+1bSpRitDmVZtWLPx10S30bxbts4hFbTQo6IOgwMEfpXnRrtvjLd3VxfWTT3U0pEJwXkLH73vXnLySZPzt+delhJWp2OSsrzuaAPSnis0SSf89G/Ol8yT/no/511qoYcppoeanU8e9Y6yyZH7x/zqwJJOP3jfnWkankS4mmDzUijJrJ82T/AJ6P+dPSWXj94/8A30a1jU8iXEv6pIIrVIl+9I3P0FPtWMVnI56BCf0rH1OSQyxEyMTt9aSeaX7CR5r4z/eNZTraSdi4w2GDrS1T3Nn7x/Ok3N/eP5141zsP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2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W31O7j+9tce9aVtq0bf6yNkP5is1bY/WpY7f2r8+hXqx6n206dKW6N+Oazu4jE6xSowwVYAg/UGoR4e09TvsHnsG9IHwn/fByv5AVUt7VTjIrbsYdi/KzD8a9ShUdXScTy68VT+BlP7JrNv/AKuW2vU9GHlP+YyKZJqEUPF/a3Fn/tSJlP8AvsZH54rXBmU/wuPyp7TBfvqy/hmul0odHY5vay6q5Rd7W6ije1KkBeWVshveoHV196nl03S5mMiwpHI3V4TsbPrx1/Gq0lhfRc2t+JV7JcJn/wAeGDWdSlJ6r8DSE4rT8xy3k0fVsj0bmpkv42++GQ+o5FZU9xeQZF5psqj/AJ6QHzV/IfN+lQR3dpOf3Nwhb+7u5H4VzutUp7nQqMJnQblkGUkDD2qCXdWPIZMjbIyEMDlTgn2qaO9lHDHcPel9ajLcr6tJbGhCOeBipXkjiGZG/CqBvWICxrgn8agl8wSESbgwPIPWn7dJe6L2Lb94uTXTN8q/KvoOpp9tFFJBI8kwRlHyrjljWJc31vFIIxvmm7RRDc5/AdPqalgttUvObiQWEJ/gjIaUj3boPwz9adOpKbva5U6ajHR2J7u9trXAlkAZvuooLMx9Ao5NRRx6ren5UWwhP8UgDSkfToPxJrRsrGxsstGiiRh8zn5pG+p61ZO9kOwbfrya2jTS+JmcqvYpWWlWVm/2g7pZ+88zbn/A9vwxVr7Vb/3x+Rqu0DM37xmb6mpBCuPuin7Z7RQnGPVmYi1PGtRLwcHg1PFXlxR2TZat16Vr2kWQOKz7JdxFb1ogCivYwVLmZ5GKqWIXj2ioXXcK0pUBWq/l813VKNnZHJCoYt7b/wAQyD6is5ri6hbiQke/NdHeQ/Kaw7uPk8V5OJpSg7xdj08NUUlZkX9qMo/ex5/3TUVy2k3/ABdRRs3QF15H0PUfnUM6VVMPNcMsTVTs9TujQpvVaEzaSqDNjfTRjsjN5ifkeR+BqBo9ThYiS3jnX+9C+D+Kt/QmjyZFOUYr9DUxuLqMdQw/2hWftYS+KNjRQktncqrenzNkVvcmYc7PLKke+TgAe9TpZX142+/ujEh6xwtyf95zz+WPxqKXVJNwjW3Ac988VesEeYh52Le3anCUL2jqFRSSu9CS2jtbOPyrO3AB67B1Pue9SKbiRvmOxfRanIAHAp8K5Ndd5N2ucnMkr2JbaHC9OamZcCrECfLSTLxXbGnaJxOpeRTI5opW60Vka3ONvvGui6bN5OoaxawMcf8AHwjKDnp2xWhpviXRb0A299pk+emy5TJ/DINeafFvQ0vdNSTZl1Trj/PtXllro4ChtuD6jrXrUsBTqwvza/eFWUoPRaH1/ZXlvgMIX2+oOR/Wta31G1xjeV+or5B0621KzcSWt1dwMehSUr/Wun0/xR4ttAFTW7tsdpWEn/oWa6YYGdP4JL7jhnKE91+J9RLcQOPllWnAA8qQfoa+d7P4h+KoQPN+x3PqXhwf/HSK2LP4p3sQ/wBJ0hPcxTkfoR/WqdGv/Kn6My9nDoz2ydcqcisK/XDHiuCt/i9p/Se1v4PU/K4/Q1dX4qeFrgYmvQn/AF2gZf1Ga4sVhqk18LN6D5HujdmA3VFsGay4fGvhC8P7rWLHJ/6b7P8A0KtG1u9OvB/ol9HNnp5bq4/NTXh1cJUi9UerCtFokC8ilkQFaeIwfuyofrxUhhlK8Ln6GsPZS7Fua7mNLCouFOK2dNjLAYqjLbzNcKohf/vmt3Tlht4/30ig+gOT+lLCUG6j00Hiq37tWIriMrRajL1YuZoZeEV29+lMifyuVRF925/nXoex9+99DiUpcuxq20fyDimXSoo+Z1H41mS3yniS6yPQH/CoGvYB91Xc/lXXKvSUbHPHDzbuW28vP3if90UuYv8AnlJ/31/9aqDXz/wRKv1pn225/vL/AN81h7akjpVCZyHiS1FzasrDgoVFeVQwLHL/AKvdg/dFew6wyiEj2ryqddsjsv8AeOPzr2MNfU0qq8C9Dq32SNY49PRoWG2RZUB3E+/t2qLU4rfcskLBiR8+FKgE9gKiTWLqO1W1dy8SkkK3zDn61Tlvri8nHPmSHkn1rvjHqeHCnNSSNq30neXBnVQluk5JHZgDjr71GdCvLlxDamKWbALIG5TK5Ge3P86LGa9jVftF85ULtEZO4AemDxjpWomtyqiwwskKBdpIUEkYxyep4/KpdSSeh3LDtrVnMf8ACI6/cksIFjUlBl2xywyKH+HurSACS8gUltowC3J6dK7CHxE3lv514rPwwLp/EMY6fQVn3HiWZsERIXwRI5By4PUfjUuvWexccPBbnF6h8MdW3MqalYNIP4GYqf1rmtX8HeKtJBkazaVVP3raTfj8BzXqVz4hu5sTtaIVTCjK9B6e9Z1/q0bW7XEcrQv2TPeoVesnrqdH1OhJdjzPTvFHiWwk8uHWtTtyp5QXDgD6rmvevgR4i1rW9M1J9VunvjDJGsZfAKgg55A57da8+1JdNvJgmp2q3MePmmUBZE/Ef/qr0X4F6Xa6dY6qLO6+0QSTRshYfMvyng1z5jKLoNqNnp+Zz06bhUte6O6uNQWOURtbvnGeX4qI6jKfuRon61Ynt45LhWZc8Vet7OzUf6hSffmvl4qtOT96x6LnSgleJjm6uG6zN9BxT445pTwrufXrWnqN1pmmwCa7ktbSMnaGkIUE+mTWWfG/hW3bD61bZ9EDN/IVfsknapMaqTkr06Zbj068bpCQPc1y3ifxpoPhvVX0rUZZzeIFLRxRFsZGRz06Gti4+J/hK3HN5cSdv3duxrw74n6tZ+IvH8+paesvkskajzF2nIQA8VvTpUJO0ZXZK+sXvUhZeh6LF8StLuGQWun3bh84LMq04+POeNM4/wCuv/1q5DQ4dB8m3fybrzdoG1eF3ZOa2vL0X/n3uR7Yz/Wuj6vAOY6DxRdLDJOueEUn9K85nZEj3M3Tqa3vGGqI007buHf/AMdFcghk1B/MYFYAeB/er28PCyuZVNrCKkt9J8uUiz19apeJY5NkVhYhxK+44TO5sDPatK4uGiXavyqBjArltdvJIdRtJY3ZHG/aVODnaa7LXWuxw1JKKaW56N8ErG4m1lYriKOYyMIj9oj8wLnOeG716p4s0GwtrUw/ZbQrKCheK3VWRs+o6d684+CGoCLUftdySEjlRnY89jzXfeI9Q1fWdatRH4cvksklzumbYAQOJCMfhjJrWSirHk80rvUym8N6NHbECwgmIUjMjgEe/Dda8yiuo/IGVzXs+oR3S28m+GMDacHcB/WvntJmWH0olTTtY6MLVkr3ZrXGoCVGVnWIAfKM1yuq6kWjkiJyTUWq3WSTnBrn726aR+uTWkKCWprPFy2L1ldyCXhsemTxXv37PEnm6Jqbf9PCjrnHy187WIJYV9Bfs3ceHdUP/T2P/QBXm5vZYd/I1wt3M9Sl++tWY34qpO3zLT0evkYytJnqON0jI+Ika3Hg/UI3APyKQSM4O4c184+EL281nW9es71Vji059tsyJtLLuI5Pc8V9H+NW/wCKWvz1xHnj6ivmL4ZSBfGXjEGUOC4OBJu2/M/btWGISkpvsl+Z6+WScYxjfdv8jR8ELf31rfz6tKJNpPk7FAAUf1rqvgN4C1Pxz4futZv9WW3lhvnh2vb5JUAFTwR2NcV8ONWhu4tYgS8WaOGRtuNuUz2O1j39cV7d+xozf8IRrMb53LqTHk56j/61evl1Km8VUVtNPyPPzWvVjhKcr66/mdHYfCT7ME3ayrbTni3x/Wr/APwrGL/oKN/36/8Ar16HRXvfV6fY+b+t1v5j40NxJrF6zyFltkPPv7VYuLpVQhSFVeAB2rMW4W3t/KRsCs65vP8Aa4zXRThf0PWr1FFeZoy3BY/e496qXsEN1FtkjVscjPY1nNfL/epRfDHWupQPLlPUdHYxRE7C6c84kYf1qzukxzPKR7ysf61QN6vrUM1+Apq1BdjNs0RIAfmcn6sTTLm+VUxurAk1HkjPeqs14zDrWigkTzOxdvbrfmsa6mYPntSvOTnmqdzJmtDG2tzT0Ge5vdWtdNtgnnXMqwx7zgbmOBk19e/C3wbdeF/DH2G9aIX7lpJ3gYsjtk4xnGDt2joBkGvjTwJMw+IWgDP/ADEYf/QxX6CHqfrXh5qr2pvY9HCN25jNtNNne1j864Kyc5EpBbr6rxUx02VQT9pgwOpyf8KuikuP+Pd/9014ksHR1djsVaeiucp4wSRfDV+xGVEfUfUV82eB7O1tfFfiqaC5lmeZl8xGhCBcM/Q7jn8hX0V48jlj8DalNGu5tgDDoSC4HB7da8IeO306Se8tNNeGa6I89lkLbuvrgDqeleDiXyNx7r9T6bLKfPHm7P8AQ4T4MSQRy+JlRmINyMgrjB+b3rvP2bPig/g3QdXtYtNh1VZ9SYkrcmMoQOn3T61zGk6NY6A19Jp63kb3sgklWU7wCM9MDjr3ri76zu/COkXH9katI0k96JmYRgFd5A24OehAOfSvVwOIi8ROUXq7W+S1OPMsLJYaEZrRXv8AfofY2nfHS3uVBl8L3UeW2/Jcq38wK1P+Fyab30DVPzj/APiq8F8JzO1lCZm3yeYN7EAZOBngV1p257V631yZ4v8AZ9I8ku7rbnnFZF5f7f4qq3l8oDGaTB/nWFd3yyN8ua+iowuediKmpqSaidx+alGoMR1rItbPULth9lsrmcscDy4mbJ/AVu6b4N8YXzhLfw/fEHjLpsH61rUqUqa96SXqznhCpP4U2RLfM3eke5ZhXaaR8G/HF0qtNbWlorZwZZxn8hXV6Z8A9Skh3ah4gtYWyRtiiZsfnXDPNMJD7a+Wv5HRHCVn9k8Y8w5NLuJHWvoGy+BHh2DYb/Xr2Zm42oqoM+/XFbdt8L/h9p/B0s3bAZ3z3DEN+RxXDVz3Dx2u/wCvM6IZfUZ8wBcinLpepXh22en3dw3/AEyhZv5CvrnTtB8O6fhtP0XSYRuK5S2UsDjI5/Pv2rREu2Dy/wByoJyBsA49Md64p8SW+CH3s6Y5UnvI+UPAfgXxg3jXRr99BuobW2v4XmkmxGEUMCc5OelfdCsrjejBlPQjkGvNp4NIkLSX9rCFLZOAxDdgSO55Nedal4Y+GVu089u9xpc6SY/0C7miOSeM7GG36kYrkqZt7eV6n4HUsscFan+J9ICkuP8Aj3k/3TXimneHbWG13af8SPGFo6ttKHVDciNvQiQNj8cV0ek6H4yyufiZd3tm/wArrPp0AcqRztdQMH3wan67SkmkZyws4NXNPx9dQx+A9SMvlIAowTkH7614pd3kMlsmJARgZBHft1r3m58J6LeaQNNk89YxtwUmbdkd8nOT/OuM1X4QxkM1hqIPOQk6Y/Vev5V4eIo1ajUrHu5djcPRi4Sdru55hrDsGiKoHUjnntXnvxbCpCpjAVcQnA/66V7DrXgDxVYneunGdV6tbEOCPpwf0ryD4vQXUFnIt3BNFIgiG2VCrf6z3Aq8tjKOJimjpzOtTq4SThJM7jwu/wDoyf8AXb/CuwMnNcR4bYLbJz/y1H9K60yDNe2eGTQfDnwZezxSafaLeNKp8sS3DADA6lcV1Ok+DdCsoh9l0PRorgdYxAA/4FuD+dbNrbW0g2RxTQxld0aRpszjvk9frxisjW7WS6uRHa3TpJtzI5vAqr9c5J78DFeVLGYhrWTfzOmFCm37qS+RotfW1rdySi9s4LS3zGyRW4Ys3YZXnPtS2ut6XcbGtbmSWdiHeLgmMA9DjIU/WubsdF1qGWdBqhW2uAYozHEPMlOM5MhGc8EgY/On6J4VWwu8zX1xewSvzLIEwhPXLABs9q53VnI6PY00ndnZtf2Fw3lwTtMWO5pAcZP+QPy61HdyGMFY9ssucnB5BPf1z3rnZ75dHmeKN2EfBXzVYqV68HH8qzy+tXWotNDqEkdu53KnmNsK+nzDArZUpzV3oYezin7p0WoalY26wR6jMtoG+WJnByT7ds0yWO2mvpRJI8+BsKrtIXPY984NUxpcVxEGYzLtcMFlPmAN2x7VoDSUsWRoEh3E4cFypJ9cY/zmh4d23HdLS5ma5rtrpsrnyZXuyOPP3qXGOdjbSpbHuaqjxta/ZoWsbKOfDKWDTgsy4JkKqMksCPu45zWxNBHcyiPUbGO6jY/LHNJlQe52kc1bt/DemRMjW+mRxBSTtT5VORjkfjWElGLtO9zROCWqMG38YWdxqq6ffWgtbaeMSwSPgbUweZB/AenH61bh0LS9S1KPWLPUAxgBWB7b7qn/AHu/8q3LXRbS1k8yG3t439SCx/UmreJFOTdDH5VlKST90fOvss5tvBelS3KXU7Xt1On8c07Ocdx9K6fTrWOyjVIEWNQMAM56fSkEbN/FJJ9ORUU1xFbyKkkRUt0LZwfxHApKUr3M5tyVrmql1z80rf8AABTZNR0/7QIJpgsxxhGkwxHrisK/S4nkSazv4o3jU4hD/K+fXHfjiqVzNKkavcOkpjBbfnBUdwwI/MV0wndasw9hG52iF3TdbyDH1r5q/ai0mxutPudSh164a7VkQWMkcsgZt4yEJ6DqcCvY4r57V7dJbhrU3cbeSvJDAHp0OOuRx3qykbzgGfDxfxbyJEYeh4wPxraM5U5qUehPsFytN7niXhnwvrMmkQXlvPa3cUhDoY96ZHfhgPSt86bq+f8AkHz/AKf416xpWn6bp8YtrGG28udmlaKEfu1Pcr129unGTVs6Tak5/s+Xn/bH+NP6ziL6Wf8AXkVekt7r+vM5Sw09ozFkLdCJfLQLMm1AOwUsASe5NOuUjlvAktvNHICoaJFH+qJAY/Lx6D2BP1pbi6jhNzFeOShmEcavGJnRCwVdo7ZJ6t6ip47qzEcdrpVvPcJb3KG6XaS0qEMAQf4lDYPp8prmc0dXM3rYtXrXF2n2eJfJZIzJaRKNofHBwehYA8D3B5qa5Fij2l1a3A3NMqvEy5JHfIPIKgZ/Co5f7Qvb9FUrFNEOq4ItlYfq5HTsB+te982zGpFpvOltYUaK4Kguu/IKk98AZz6EVPMuiMkulzI1BrybTnmlup7fTEkyEiUYVc4wCeT9K57VLm4WORlF9DbrjaJWKk5/AZzgmvQLq1s7VovtA+2W9xIkbSg7HyTwTt4ZScdgfrVjWtPtb6cTbYi2UzG6bkbYSV6YIIyfz6GumGJjDdCvfocTBJ5ejjUbe3kjhih8yVEIHOcEdMk9/oa0IL9te06O8sYJYgu4tCThzjglcdQPUc1vFb6TU0k+yWv2WVGW4VZNyk/wtgqOeo+lWtPsLaGONLeGKNYcqhHJX15pPGLohtaamTp2nXlncLHLbSyxO25JS4Zomx3OTkZ9Py710DfaNoDNn8aJIpP+e3H0pBDHj55nbPpXJUnOb1FdDJFiiXzLi4VF9ScD86JEsZIGRkWaNhyM5yKfJDZlSssfmIRghjkH8Kyiul2Nx5Nn9mV/vfZpWIGP9k9v1FJRXkO7fcbPIbWRbeFZChHypMHA/wCAuOPwOadIyhGWSdwxGDDKu8H8RnH4/lT5buxuEMVwrW4bgkthR+IJFZtvqC2rlLWSe6tg5RxIm8RHtkDnaexGOvQ1aimO76E+n3O9WWNYWjTAOULKv1yTt+oOD69qs6jp9/LDugjgc7SAVm4x+P8A9f6VO/2qeFXSwng3AFZbbt+YAI/CqtlZ3duZGka4GOgCkbh9QCV+hz9a0t/Wxnzf1uZmkaMxuhJHHALqBSBHKcce3Jx3BAx1z6VbvbeNw6zS3OmylT5gwXVl+o4I/WpZP7OuLlHN1cwThuN5Hze2R1/Or1za3F3a+WJo517E9R+Izk/jU813qy3Jmfpy+RP5FndYfH8K5DcDA/HDE+49q1zqOvA4GlIQO/n4z+lZdoxtVC6rZtFKrfJcQPhsY4JxweM/55q59qm/g1ePb23QZOPc96q/mRJcz2uVk0uGSF2uZEQlWESR/djYgjd6sw9T07etUdJeVr+yxYPA9jbG3uSwwkn3dm09xwT7Zx610ZVfKJ2jOAOntTB2rllJx0NYu61MS8vrvTL+9ZYCYLrEyTH/AFcLABWD46AYBHr0qzol1plwhhs9StruRyWk2yqzOx6kj/PFaWASVIBBGCPWvm1ybT4ip9lJg26kAvlfLgb+gxVU4+0vd7GsIKSdj0K2fWrfxcHsbxNQ8OpcNcvFvGbVVBJBX7y4PTsanm8ReINe8FalcaVuR3uztlf90EtiOSpPQDHLe5rgvAUkg+KVsokba97IjjPDKS2QfUe1dv4gkk/szxYm9tqWjKozwBvHA9q7nRipcvoXJakWjeJp5/AVxpOnatFaPpkaC51JwcFGY5CdyegB71t/CW6lniewgini0+FTJ592/wC/uJGPLbM5Vfzrn/BCJD8HdRuIUWOYyMTIgwxIxg5HPFSfB1mOg61cFiZvNA8zPzY29M9azqRSjJ9iWt0j1swx4+a4BHfmkMdvtz5ua8v8D317d+Lr6K6vLieOOHKJJIWCnPUA9K7mdVa1lVlDAqQQRnPFcUpJO1jP2T/mLtzcaXaBmuLyJMclS2Tj6daoie31iD/iV2Ed9CDzNI21B9MZP6VzvhdmHieO3DEQhjiMH5fy6Vh2sstp8TJ4bWR7eL7YV2RMVXGemBXbhsNGqpPaxjVk6dup25uJ9PiR7hcwkgeW4DED1WQcMP8Ae5961EvdKMPmyWwiQjG+RQVPtuHBrg55pv8AhJNUtfNf7OLhyItx2A5POOlbXg1Ed7hnVWIzgkZxzW8sOowck9U/zIT5mrl2W8gt5mOl3zyAnJiQ5I+mQQfxH4ir2mapNdbvNVE2nB839yfwzkH65rSs0X7OjbVztPOKb4hVR4cvGAAIt3IIHfFcqjeTTZTktkipqlw3mxWq2cc8kik84kO3tgA9D6kgcd+lNstNnhdpGmiiRhjyivmbfcEbcH2HFY8UcY1q9jCLsBChccABRgY9qmltrfax+zxZ2/3BRKXLoi407rc1L6eKzh/faiWPaM7mZ/YANz+VZ+y5b5v7DhGefm1BgfxFcros0w1+CMSyBPtIG0Mcd6z9cuLhdavlWeUAXMgADnj5jTUp3tcpUYo/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AutoShape 2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lNNNONMNczN0Naq8tTtVaU0hmt4cb9zKv+2D+lao+6PpWL4Zb551/wB0/wA62h0rpp/CjGfxMSkpaaaoSA1FJ0qQ1xGsXkeheJJ547i5uZ5oZZ54GJ2CMINmOw+YYyP71OFNzbS3CVRQs2XNf0NJt01mAknUp2b6ehrg9TiZJGjkVlYcEEciu/sdchuHhs73y7XUpN4NtuzyvXB7jBBpdW0a11iH5vkmx8kqj+fqK8/FYXqtGehhsSuux5BdK8UnmJww6VcsxHqieUxCsB843YxVvxJo95pcxhuosZ+44+649Qa5uIMt0w9q8lO0rM9N6xujohaaRbHMjROw9fnP60+TVLVP9VC8h7FjgVl2ltNcyCOFCzd/QfWtNrbT9NTffSGaX/nmo/z+tbOrZdkZKnd92MGo6hcHbawhf9xc4/GkfTtUuP8AXTY9QWz+gqjf+JrlF22drFaxjo0mM/l0rB1LXL7Eb3WqS+XICyrH/EM47Vk8THvc3jhZvyOp/sNVGZbrH0UD+Zo/smy/5/f/AB5a4GbVbY5LR3Uh9TUf9oWv/PrP+dR9aj2NfqUu59Pk1GTSFqYzV7h84Dmq0xqR2qtO9IaNHww/+myr6x5/Uf410I6VyvhqQf2ttz96M1yXxA8Ra1ofjG4Wx1CWOJkjfy2+ZOR6H+lell+FlinyRep52YYuOEj7Sa02PVjTTXlGm/FS+jIXUtPhuF7vE2xvy5FdTpnxC8N32FkuJLNz2nTA/MZFdFbLcTS3j92pjQzPDVvhl9+h1bGuA8aWWr3DXNmtrPLAGluUuw2dsZjw0Xrnd0/Cu2tby1vI/MtLmGdPWNw38qWRq5IVHSlex3SpqrG1zzPTJ4G1CY2spmtobm1jtJC24lDLyAT1wWYV2kV00V/Z2ytGBIhJDdT9D6+1R32j6dNc2tx9nCSWpZoRGdq5PqBweefrzSCGQahBdN5oEQK/uiCGU9mB9OuRWeIqRqGuHpypqzNy/sLTUrFrW8hWWJux6g+oPY15R4i8GXmnasotm861lOFkPVP94f1r12JvkrC8Tv8Auq8qvCLV+p6FCUk3Hocd9ij0+wIVhDEozJI3BPqSa8y8T+LYZI5o9CVZmQ4aZx191Hf612fxN0fVdU8NltNlURq5lu4ckGbA4OenGOnevGfJki2XEfpyPUV4GIUubmm/Q9/CpWskWFumvUE0sjSs3Xceh+lTtt+ymTzI1ycbN3zdOuPSq2mqvnlmhYRO2cDpmtfRbURau8LwqrTxnYZF+6eoPPtXNPFRiro7VQZnrum+WFHlJ7RoWP6VaGmamRn+zL7/AMB2/wAK7bRbaLb+81hIwBwEH+FU3uvEIchbO3YZ4P8AaOM/+OVy/X29kX7E9xLVGzc00txTGavu7nwtgdqqzt1p8j81R1C6ht4HnuJo4okGWd2AUD3JpXHYu+HZNuuRe4YfpXF/Gz934pST+/bJ+hIrR8OeK/Dtx4gtUt9csJG8zBAmA/nVH47j/icafIMYa1I/JjX0HDz/ANpS9T5/iNf7I36Hn3mjNSRyj1qiW+b8KPMxX2s4o+GpVGibVtfj0G0a/Mk6mMFv3DYfgEnHI7Cp9C+OgUIv9uFh/cvoT/6F/wDXrhPiDKz6dMo6CCU/+Q2ryKKWvl82r+yrcnKmrdUfY5LQVeg5qTTv0Z9p6N8XtNvUzc2quP4pLOYSAfVTyPzrrdE8ZeHNSkVLfU4kkP8ABNmNv1r5D+ET7YNTb3jH866zTZpL7xpouipPLALu5IkeLG7YFJIGQfauKWCo1qHtUrf15noLGVqWI9i3f+vI+vYZFaMMrBgehByDXDfEbV7qy1LSrS2hSUXU5WYk42IB1+uSP1ri7ldZ8J6jYRW+tXUltdLIdskYR1KgEdOD17in6ze3l/qWh6hdJNPCLeYzzAfKGVywz+CY/Gvnsdh5UY33PocBUjVqWZ0F3qEN1o2rWsMhWS3UxyblIClkyPrwa8YmtfKkS1jnWXbhS+MCupk8W6X/AGbqGnLJJNd37kK6kEY24yTnpkMOPSuQheNLlrs/6uOVVYA/eJOAPxr5jGqVtUfSYRRTdmYj6lPb3MlsJAgB+ZGB4+nHSrtr4ggeaKSSZUlibDHdnNWdT03ztSmmZoIQo5jbO8Z59PQiuei0aRM+b9rByejjH6muCCpzR2yc4nTr4ohSFoow6ggruQNke4rHOppnnWdZz/10P+FVf7HgYHKSsf8AalX/ABqk2mWgYjy4+v8Az3FVGlTWxPPM+wi9MduKiMnNRvJX2bZ8SkOlevFfiNqsmt/EQ+H2lP2SyVf3JOFaRhksfXAwK9hlk4rwb4t291o/xJi1GG3ZodTjXbJjgSLgMPy2n8adNpyG0dHL4X0j7AR5Ub/L8uFHB9qz2t72C1NvPe3EsFupEMcjlggPYZ5A9uldD4Ra61m7t7FUZIkXfJIU6GpvEFtaWmnvdx3Mvmyb1xgfMVHfPr/WuiljfquIhOD1uia+BeMw06co3TT/AOAcLLIVOd3am+fn+KqBkkMQab75ySAOme34U0y4HvX6k9Yp2Px6F1Jq5jeKVutQ1K10WyiEtzqEc0UQ3AfN5ZwOfrVWL4EfEwAZ0JAD63Uf+NXbKb/i63hH0+2EfmtfVmgR6rb61rs2ryzDT1ZXtXl4RU+bIHPQcc4r4/OkniNex9xkE5RwzS/rVr9D5a0Xwh4g8ENPa+ILRbWW6VZIgJVfKjIP3TxzUvgK78/436LbRxl5LeOabH97922B+lekfH2U3esWV9aRyvaR2xjaUxlQG3kjr2xjmvKvg0/n/tD279ks5On/AFzcf1pUpxeEioO+v6m8ozWLcqisz2P4iapNLfaL50JgLW9w7RsclTuQdfzrmNR8bLZ+ErzRxHIbhyyxSA8BX6/iOcfWtL4w3JXxbZRFXXy7FzlhgHLjp69K8413xFDY6f8A6XNIiiQAeWigAZ6k9TjmuHFU4zjqrnpYepKMtHY9N+HHhXT9E8K2GsapbLd3ksYZN4yI0JJAAPfnP41rzS+HfEWlSRtpsFnIsm6KeFArxyqeCw6H8a0/AVwNV0Kyubht6mJfLiH3NoxgnOSSRg1R8ReFtdjuLldHhgZWIkSR2xk+hHtXgyp0Kl1M+h/f0rOJ4N8QvEXibw3r9zZ3lsl8WBlSaKHiSIcZOPu8AV6D4c8OtdaNBdMxtTcfvDHJACeQCM5+tdd8O9El1vVnvvE8Sg28hgmtwg2O4HuMkHGea734kXmmwaM+pRWyC4tGVWjR9paM8BvfHH0r5/G4Gm6DqUEly3+aWh6eHxlSNZU6jbvb5M8S8RQWuivbC7upX89/LXy4FAzj+I9hXI3MUS3Mq7QcORkKPWs74oeIPEF/4njs7a4Z9PmHnwqCAISvBGepOT+tePS+PPECSunnN8rEdTWmFyB1cPCs5pc3l/w2xy1uIvZ4meHVNtx3u0v89z7W1/4r+DdJVvN1HzXHRVAXP/fRFcFr3x6l+ztNoPh6a4hztFxJu8sH0JIAz7V1Pw4+EvgK30qw1T+yF1Ga4gjm8y9bzfvKG+6fl7+lbXxh0/Qo/BkFrqFiw077ZEji2AVogTjcoHBIz0r66OCj9pnFPBzjByb1SvoeIf8ACwPih4m506aGyjVgHkXCIn49/pzXT6TrF59ii0/xM41vYyyGe4YqyuM/MjDgDkjB9qp2dtDZWiWNqMwQ/KueCfVj7mtGCIMNu3A9MU40ILoeTKrK+56r4G1vR1gKQSGKXbkRyYyR7EcH/PFeM/E7xdeXPiW5hht5fsyHYJFjIjVuepxgtx+QrcuY54LMtbqAwG5VIP6Y6Go/GerW+rfC9bNURJ7S5iYYGPMUkjd9cnms6GXx+sxa2vsb18xn9Wmutt/kcnaXwu7ZZNrL2Oe9JJLUfyxWqKAFwO1Vnmr9Os1Fc25+RR5XUfKtDJ1TU00jxdoeuzK0kOn3ImeNThnHoDXpq/tCnxlqKeHk0iPSbK7cKZ5JzJJwQQOAAM4xXi3jxnkRAoySyqPqTim6FZ6Tp9zZSskjyJcRedKzcAZ+YgdhXz2OwFTF1pez2S1/H/I+vyjFU8PRi6m/N/l/mfUvxP1GV/A13DcT2bYX5VCHeM424yeua8R+BbD/AIXjHIqu2NPlJ2jnqB/Wu4+MifY9E0wSXLy+ZcgQxK2cpsJLepA49cZryCw1DUdD8S/214cuhbTtbvbO0sYdk3EHK9u3evFyvDTWAdZLRv8AyR9HnU4/X4wvsvz1PbPjLdeb42g3KB5emqMZz1lf+leZNof/AAlfi7TNHvFX+zGDtcFDsaNR8zPnHPAxz6irMUtxMzXl5d3F5eTKPMmnkLMfQew56CqGv+INS8KzQzafFbuLxWtbgzZAAbBByORgj9KyqvSxEFd3R6TZ/Fbw/Y+OW8OiJ7Wy+z2y6eIYCDuIxg47Y2816RH4yBt/stmnmTk43tzt+nrXzFrHw7vr/wAY6Zd6fe291YkxGS7ilDEbQvQZ6cYFe/eHLe1triK3lZnfG/aAMhc8Z9v8K5sLgaU5yqTV7dOh14nMaypRpxdvPqdbpUDWt0b6VnLyJh1B4yccn1PGBWJ8Qb6KXT9QJMnkKqw7gnV2wSR68cfhWtqGqwQkRxjLdAeMCuL8f6pcwaGk1lGruLgK64yuMHn+VcmdUJRws6kV0/4B0ZRWjLEQhJ9T54+OUX2a+09bS5kLSW7YG0qxJYZA/KtjQ/CGmvoti8s0SyG2jLBkOQdoyDzWnrwm1nWYdQvbC1keOIRFXUlSu4MePfp9DXUJ4htVUL/ZMYwMYDtgV8ZUzJrCUqEE7xvfVdz6ejli+uVsRNq0rW07I9W+Cd79t+GPh24JyfsSof8AgOV/pWv8Sms18GX8l3GkgVMxBhnEmflP1rz79mTUftHwrs4y2Wt7iaLHoN2R/Oux+KJ87wJqPfYqv+TCv0h7XORxcsOpf3f0PFYLjdcndnao4HqfWur0NY44xK43N2yOlcAl2okDKCzKvzAdc56V2Hhe+uLkGMRiJeC0jjj8B3/lRCx8bNs19QmcW7SSQkLjq1cNM0clzJD1im+baegf1/H+eK7DX2R7ffGVkijOXmds8egHYV5ve3S+dcmOThPmU0+ZxnGS3uLlUqcoy2aC4uBt7VWVjIwRRkk8VGYbptNk1M2832JMB59h2AnoN3TPtWp4Ei07VtWWyGrWcF07KkSPvdmLHAwI1Y5+uOtfZ4vG0aS96SPhMBl1aq1aLsZfifToRYpu++jK2QMkkHpVfwt4avtW0PXb02F0v2NEdF8vG8lgDgHqAuSce1dL4/0e60eeKz1dhpFzuWaMXssMRIzwcGTJBxXqPhuHV/E9yIfDPjXwnrENsgNzCtnL86twdxJOBkY4BrxqmcyoRSoWbb1b7K2nz1R9Xhcop1L+2bSS0SXe+vy0PLfht8Ubrwpra3+pQDVY4tP+wwxTt8qIGDA9O2MVY+LkN1d+LE1l9HSyj1C1gnlMKsY1mK8pk9CBjitbxh+z746t9Zn1bS9Ps7u1M/2hLa2uQwXnO3aQhIz2A6Vxus3vjOTURY+K1uILhbgyzRyW3lEnkADttA6YqcwrUZThXw6VmmpWeqvtovM1wNOahOjXbuneOm9vP0Ne1tmaWIYHbIrmvixa3UOiRag8DfZ/tSornoWwx49eleueB/C8epLHeaoz29oT8qcq8nb8F96wv2pIdPh8MaHZWjBV+1uqx4C7Qq4wB3/z618NWzdSxkKFNX11fRH01PAcuHlUnp2OT+AFjPHDd6tLbKpcmKFm44GC36kflXrenwzRpLcXkpLStubAwCew9SAKwPhtZyW3grR7SKNFMEJkklK5JLnd9OM4yfSuhlnyd0krSsv8THpX11DSB83iUubRkyyEsFBKjPC0GItbbSqPLONwRzhVUc7jWRLfFWYqu5j0HTA96s6BaSa5LdxrMd6xEhieWY8D8ODxXDnVSNPA1XL+V/jodOUwc8ZTt3X4ai3thp8TrDdWrRyY/gUkHnqD6fhVc6PpZOfJuf8Av3Vm50XVrexFpD5C3cJLq3zLx6bckf09qVftAUCS+VX/AIh9n6HvX5FTpUGt38mfqLnU6HIfsnXzf8Izq9i55hu0lHPZ0GP/AEE10Hxw+JWk6HoNz4fh/wBN1W8j8sQRnPlZIwze/oOpr5z+H3jTWfDNnqdjoMe+71Tyo43UbihXdgqO5O6vSvh74FmspzrOuh73W5W3BXO/ymPqe7+/av1CrjFTgktz5qnjF9VjSiter7FO4t5bkNNZlhdxj97CTtZh7e9dh4K8mG0jguFutigE+YxYucD7x6mua8b2Nxp/iaSGRRFcjbIoyOrDODWr4HurlI1iuFcSGQ7VfJxz15rpoy5opny9aNm0dF4p3z2rlWjW1x82BgnA715Lr12ltPLDbiV9yD52HygntmvVPGEi/wBkTs4fbkAnpnmuDXT4J7y4ilBQTBFO7+E4/pSq7lUdjK083z6JI80s8llDjy0dz5fmHgYHToSa6DwDp7ap4z0bTV2RfaruKM+WuxuGG48d8D+ddxq3wQ8U6fpc15Jd6fHptqjXTsZcnaFJ9ug6fWsn4Fax4c03x1b6tqa3RSzRzAfKQfOwwpJL4AALcnqcU3JNabgrp67HtHx5+CMPxO1nS9Rj1ddNa0hMMh8reZF3ZXv9a1/g98LbD4befFbXyXjXEQVnNuEfIYkndnJByOOny10Pgfx3o/i6/vrHTbe/hmskR5ftMSqMOSFxhj/dNdaMdxmufnlbl6GjSTueTeK/h94o1jxBe30OtxQWMrbkSSd/kGMHgDA6VxkfgLWrqNHmFjdKHHySTbs4Of8APNfRjKGBVhkEYI9q5i28GxW8bhNVvGZwwZpGLDn2JwPwxXNUpuWx1Ua8Y/EeUmS6tpClxCgB8xUXz8hDxtI29feuO8aeEvDviHWYtX1aOaXyE+SESYjJPUkevXmuq8V6G1jrEsFnrbSsv3HljwpPfGD9K8/8T3GtaezszS3UgHy/IyozZ+7nkA/XHbBNceCWTUMR7OMvfTtbX7lY6cT/AGnVo89vdav0/E6K/uraNGht5ClrgEIDhQMdB7VhR6hJqFxsg3R2aHGVHMh9vauRtb7UNRuEfUoytjGQGtIW+ZQf4if4ue3QV2Vt5kEUTQ3HmxOP3eEBHPOPrivsYO58tUun5k8scCLndJcAcLEiE5b/AGj6A1q+Dtb0zTmuxfCRpRtkKoo+YjjA9+entXO3Eupwt5m1bm3IwxiJV9vT8+tdDcabbDQoo5tJtb2CHnzkVlMe8BgT1z15z7V81xNUjLDqhJ253+Wv52PoeHMPzV3PsvzOui1rQ53hmkuhZTzp+7ilkG8rnj5QTWn9jB5/dH38oV5nBpV2zQy2cJMpUpDtvGUcA42gHIwB0rbjXx8saqDZkAAAtM+fxya/NK+XxjL3Z/ez7Z3WzPlT4Rajb6Z8Q7BuJIJWa3VmH3dwIBHoc19a+C/D1/eOb66xBbBiyKBt3e7Hr+HAr4q1W1uvDXi+7sd/7/Trs7G7Eo3B/QH8a+5fDesS+IfDmn6iJP3NxAkqxpwq5AOMV+kOnFz5j4mM5KHKjyT4yLbHx3ci3KXEaRRxygdD8vI+o9axfDVwtjOgZme2zxKTlk9se1J4wma88ValMrEZuXAI9AcD9BWal6mnNHJe4VJGEe7qGJPBI9a9Gm7I4Zq7PQNXj+1wi4mkElrABIioM+a3b8K42S1e1vJ7y5uPMZpN0hB+WMkfdqY6hbyKI1uHMXcKx5q5ZyW8kRtzGjQyDDqV+XHvVzVyYaHungPWLT4n/Ci78KXOsGxu0jW2nmjAZmhyNpweuQNprGj/AGYvDbPvbxVqbnBHyxoBgjHTNeU6bqt54Uv0n0K4TT2uo2iWRIw3IwwBU5BBx9eK6Twf8ZvHc0rf2lb6a8CZGRBtkcjjpu6e+K5qk4Uo80nY6aVKpWlyQVz3j4S/DPSPhzFfJpl9c3X2zYHMwUbQmcYx/vGu7Mkajl1H418r23x+8QXHiSbSI9P05VhhZ2n8tyrEDoOecc5qpb/GbxrfaTd63NcLBpxidbRLLTi0krgkbixyFHHesfrEHtdmv1Wp1a7H1Vdala20TSSSAKOrMdoH4muI13x1b3sNzb6TMJNifNMv+rXPufvdPpXzfanXPiJ4fivLrxB4kWTLKYGh+V8HnJJ4549Ks6NqBOoT6DM6JcWpSFrMSiKUgDptBwwIOc85ry8fi66g1TXL59T1MFgKDn78r+XQ9A1DS21NRcG5tb0sSzR8HcfUqT/L+YFYc3h3Svs09rcRPbRSEZiW9fCsOQwDAnPHTP4Vctr3TYzHBJbXTfwiItt2e3BArXE2k+VIpt5Y1df3gMiNn2O5iK+QhOph5qTunv8A8Hc+hnBSi4tXTPE4rm3s/FWoaWtyGltpAsiv8jEEAg475B6j3rs7E/6JtjIxuDY45bHH5CvHPjHEkPxP1yKNZETEDp5pBYfu1HVeK5vTpbnzgqu5ATICyH5vWv0/A5g54eEpatpP8D8+xmDjGvKMdEmz6HupZoxtDli7YHHqe36fnXd6fC1pYpZzXtyys8UsMcoXMZQgncThQCccE9K8Z+Efh+4vJrbUtQ1SRdN88qtoLjDylR90gsAOo9c16ncaStuu7TZ7rywCTDJchwfbac5/OvlOI8fTxNSNOL+G9/X+kfSZHg3RpylL7VrHUNA84iluI4SkUvmqYZVVdwzgkheetQSXpMjEavAgycL5wOPb7tYuk22yLnTbaRj8y7NkbKf90ZBpzLrZYn+1rtOfuraW+B7Cvl06F7Sa+Z7bhPofNP7TeiDS/iMuoIAI9RiWRsdm+638gfxrvPgh4g1PVPAUOix3RjjsXaFgnDMCcgE+mDXMfGbSZb7widQdnkubaUMznJO1uD199tZP7OmqvF4iudPDkC6gEqr6sv8A9Yn8q+0rVnVw7lHSx81SpKliFF63Oj1PzYr64hyVxKynPXg1g+Mljj8Nz+d++8wqqhuxJ6/Wuq8WqIvFd3a+YhLkTYzlsN6/jXFfEacLFY2atncWkYH24H8zXs4aanTjJdUeViIOFSUX0Mjw7q2sQjyobqO6VOkT4EuPYnhv511dp4iSTENxc3sT9HimgK8+mFGD+dedtwM557Y4xU1xqmoTRCGS8mKBdpAbGR7461ra2xle+56ppDL4m8Sw6XCwb7PGZ5JC3KtwqjHrgk4rvrzwromn6UJLye8kuJMJhcKWOOT3wO9eP/DU3Gn2EjWhWCa8PzTNyRGOw9DnJzXUfbZtUhSE65Y3EcTHeI58lTnknnJ96+exTnXruKl7qPocI4Yeim1qxG1i+nvtN0ttCgtYbW4mi+0RyK+YwjL82MFeoI4wRzWZDq2o6b4XNpZxRypBOvk+YrOu0vlgUBycZJ4qtqCafDqizWmpC8k8xA4RTjAPX9T3qWO6invtlpO5i3fJlcAc9Bxmuqm3d+7pYwnJP7Wtz1zwb4oW10P7Zc2qNdFN32e1U/MM4BG/GMgA84xmsmXV9Yj1+TXdU0xTYuwcNbsN0QIAAycEsMY9OtO1KzthbW2pzXbvNGqxoigAuDxtUDkn65rrvsdzqXhKO3tbNbadMeVEzDLooxt44HXP1FeTVxcJ2T2Z69DD8rbvqaEP9hSRRy3O6G2l2hY5SqxMx7sV4Zv94/hRrn2ORf7NQQ2lsGC3NzIBGgXrsQn7zHgcdATWNo+i6PqFqlrbNLpOuwA70ly0cjd/lPDA/mKbpcL6Xfmy8QQE3UimOOVvnSPdnAj7Kh6eoOAeorxa+Hjz8y3X9Xtr99/kd0ZPY8W+PFm0HxHnvt6mK5iCquMFSip+YIPWuCtZjHMrJ/yzfiuh+KGvS694wjY8fZLZLXkYJZFO4n3zmuch/dShX4RjgnPSvtsBCVPDQhLokfIY1xliJyjtc+jvgvJbzeDpTcQsIxcsVbjMeVXuOR+PBrvbfVLqzTa85ubYj927Dcrf7Oex9OoPt0rjPgVaofADeW7JcLdSYm6j7q4Bx1XH+c10OhWn2gXFo1yYLkMy7JRuWQDqpIHJGe4OQQRivh8wipYqq09nqv1PqsG19XgmuhdudY0y4jE0mnzRt/eRCNx9AcckehGKqHVtFyf+JreL7FX4/J6kgsbq0jaGW5a2nYny5GUGNx2UtyM+hOD7GsySLXlkZfNt+CR/qIT/AOzj+QrOkqGqmvxa/wDbWayUvsv+vvOe1+yh1Tw7d6cyxqlxCyH2JHB/A18z+EtTfwx4tt7uZXH2O4ImVfvFTkMP519NXBPAycYzXy/47AHjHV8DH75un1r6bLfe56b2Z4WYe7yTW6NG51++l8Vya9Id80kpZlJ4Kn+H6AUzxfrkeq66r2ivtWFVVWHI7n9aoQ9F+lZ8P/IVk/66D+Ve7TfKuVbHiT953Zd85whLgjFQmU8sxIqWfqv+8f5VHYqG1G1VgGVpkBB5BGa6EzFntfw+stKjsbN9XV5YIbZXNsgO+7Y8iIHoBz8x7Dpk1U1bQtNvtSmlms7C0mlct9nsUwI8/wAKhemPSptSZofDqSQsY3aTaWQ4JX0yO1b2kIkHhFp4UWKUpy6DDH8RXPGkqasvU6JVXN3foctaeHLmxug1mWUY5S47j8On41RXSLyC6iiu7j7HBkEzom9c56nAJ4+ldfCo2LwOWGffipSB+9XA288dqLspJHUaTZWujvA1veHWGW1XyTGftHlL/tFejHqT26VpXHiO5SKG1ngOnRXGQjM3mSn2jC569MtjFebfD6SSLxjJFFI0cZWQlVOASAccVq627SeJNTSRmdUuo1VWOQo2ZwPQZrwsXhYOq0/X/hj2sJXlyJr0PQtauXfULNrnSb1Yo4JZSzyRhiqqO4c7sZz69K5H/hbPhy6tjZ30lxc2hHyiWI+bH6YYdfxxVL4nXE62lpGs0iotuuFDHAyBnivIfiPHHBrm2GNYg1vGzBBjJKgknHelgcupVqaczXHY6pQa5bGFr94sus3d2rOyNcu4Zh8xBYnJ98VbhXzQd+Dx1rLiALw5GcnmtXS/9Qn+5/SvoUraHzjbep7n8B7nxBH4bnbTYI7yCKchoWk2nkZypPeu603WLDVtYmWeOaykwscsbkKySgnY4PZuo/KuY/Zj58PamD085Dj8DTvEv35JP431Rdzd2wTjJ74r5GvShiMZWptWaW636b9z63BNrDQZ3F5FHLIsGoS43nZHdRnCuf7rDoG9jx6Gsh9Jtw7Bdf2gHgec3H61Xmkf/hKNVh3t5YlBCZ4B2IelD28Bc/uIuv8AcFaYDL6joxlGpZPpZP8AMVetFTacT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AutoShape 16" descr="data:image/jpg;base64,%20/9j/4AAQSkZJRgABAQEAYABgAAD/2wBDAAUDBAQEAwUEBAQFBQUGBwwIBwcHBw8LCwkMEQ8SEhEPERETFhwXExQaFRERGCEYGh0dHx8fExciJCIeJBweHx7/2wBDAQUFBQcGBw4ICA4eFBEUHh4eHh4eHh4eHh4eHh4eHh4eHh4eHh4eHh4eHh4eHh4eHh4eHh4eHh4eHh4eHh4eHh7/wAARCACcAR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VTUqmoFNSLXhnsk6tTw1QqaXdxTCxZs2zMv+/WnD800a+so/nWRpxzKn+8TWzp43X0C+sn9Ca7cLscuIOoKcnHtVe83iJv8Acb+lXSOv1qteD92fpj9RXoHnjLd2BfcO4pbh18iQ+iGnwjJb3b+lNu1H2aU4/hoYkcazZlY/7RP610Xhhd0U7+hAFcyTlzXSeF438iZ9x27sY/AVnE1qbI0X/wCQgg9I6sxj93+FVCrf2j16RD+tWY9wj/AfyrQzuV9SUGym/wBxq5UNzXU6mX+wz/7prkg1TIqB2Glriwtv+uS1NccBfdh/KodMZv7PtuP+WS069Zgsf++P60CLBHT61kayu1o2+orWO7A+tY+uFgsZP94/yoewR+JGVcN+8A9h/KlVqr3LfvvwH8qVWrypv3menBe6i2rVIGqqrU7fU3HYsb6QvVcvQGouFibNIWpm+mlqVx2HM1MZqazVGzUXFYczVGzU1mphai47Cs1Rs1IzVGzUXCw4tRURailcLFBaeDUQNPBrO5tYlBpWbg0xTTZG+U/Si4WLulH95H+JrZ0nLanbj/a/pWLpP3k/3K3NBG7V4fYE134XZHHiep1W5sE9earXr4QZU9R/MVax8v41T1LhE/3q9BHnMmtnVgPqaS9ZfscvI6Ullyq9DwT+tR6phdOmbHahgjh1bnJrsPC3/IPc/wDTT+grjCcGuv8ACiv/AGez7zgucD8BWVN3N6qtY0gM3sh9EX+tTgfL+FVYy32+fngKv8qsKW2fhWpiivqv/IPn/wBw1xaNXY6yzLptwePuGuJRuKzmzWktzvNNH+gW/wD1zWlvR8sf/XQUzS2P9n2//XJaW/YhIv8Arqn86tGbLPpWL4i4ji/32ra54rB8SsfLhz/fak9mOPxIwrxv3v4ChGqK+b96P90UwPXj1H77PVgvdRbD0u+qvmUu+ouVYsh6XfVUPR5lHMHKWjJTTJVYyUhkpcw+UsF6aXquZKQyUcwcpMzVGWqIyUxpKOYOUlZqjZqjMnvTC49aXMPlHlqKhL0UuYLFZWqQGq6tUgao5jWxODTJmxGfpSA1Fct+7NJyBRNbSPvfSOt/w1zqw/2YyawNK+8/stdD4XGdTk9oj/MV6eEex5+K6nTb12g1Q1aRQsXzDJar2P3YrnPE2t6Pa6jBYXeoQwXAHmbWz0OQOeg6V6KPONyxxsBHZB+pNR63/wAguf8A3ah0S9sL6CV7K5huETajNG2QDjp+tLr426XMQT09aJdRx6HEE8fjXa+Ff+QOv++1cT2H1rtPCgcaQMtkbmwMdOa5qDu2dNdWSLsI/wBNuD/uj9BVgfc/CqdvIxvrscYBH8hVpS3l546V0s5UU9d40m5P+wf5VxEZ+U/Wu114t/ZFz0+4f5GuLRD5RNYVnax0UFud5pP/ACDbb/rktOv/ALsP/XZP50zSif7Nthj/AJZLSaozBbbA63CD+daoxZd9K53xRxFD/wBdHroPm44rnvEu5raPdxiZ6UvhY4/EjmtSfEg/3VqHzKbrUirJ94fdXvVE3USjmVB/wKvArVLVGe5SptwWhoiSlMnHWsw39sOs8f8A31Ub6naAf69T9AaydQ2WHm/ss1vOpDNWI2sWg6Ox+imon1q3HQSH8Kn2jNFg6r+ybxmpPOrnW1yPtE/4kVGdcY5xb/m//wBaj2jNFgar6HSGak873rmW1qb+GJB+dRHWLs9PLH/AaOdlLL6vY6lpuOtQyT471zD6pet/y1A+iivK/wBoPxJ4i0jRtKn0rWbuyaa5eOUwvsLDbkcirgpTko3Ir4OdGm6kuh7q11gFjwo6nsKVJwwyCCPavg/UfEviC+V2vdc1G53YUiS5cg57da+o/gHZalY/D6xm1DWLi+FynmQxSAYt1JPyg9T+J+gFa1qDpR5mzzqNZVZWSPT/ADKKqLIKK5udnTyD1anhqrB/enBqXMXyloPUN0/ygerCmB6huH+aIesgqXIaidHpbcSt9K6Xwh815ct6Rr/M1yWlv+4kP+0BXVeDvmN43oFX+dezgXex5eMVkzqT90V81ftASJ/wsG4CnBWFAfrivpF0/dqAxz9a+VfjxdF/iZqSnPyhFxn0WvXpuzPM3Z7B+zov/FCzyZJL3rZz7KoruvEhxo830rhP2edy/DWGQEjfdyH8sD+ldp4mdv7ImBbIxSrvVscPiRyS8gfWk1H4oeFPBwt9K1uW8juJIjMuyAspUsQMH6g0RnhfrXz1+1JNMviPQsfdGl9veZ65MAlObT7HRj24wTR9D+GfidoPiBr+50OG4uY4pAshlHl4JGRjrnitR/GUyrtSxjHH8Tk187/s1zH/AIRnWmbdzdL068J/Ou2mF9tRvterNjHy7UH58ZNYYrEShVlGL0R6+AwFKph4VJxu3/md/qfi++nt3h+z2yqwwcAn+tYLa3qGCqtEo9krntN+2QRv5gvJSe9xIpP4AdKsXfmvCywyeXIejEZx+FcM8TNvVnr0sBQitIHSx+K9cWNY1vNiqMAKi9PyqKfxDrE2N+oT8HIw2MH8K5Pyr7AzqB9/3Q9v8/jTkhlWSNjdysqxlXBz8x9fY1LxE/5jWOCoramvuR0cutak4+e/uW+sprPurueX780rfViaxzaScf6dc5GeS3XIxyOnvTFsYVR0Z5JA8gkO89wc1lKq31N4UIx2iXZH/vH8zULzxqTukQYGTlgMCqB0i0AAzKVBJKl+CSMHNNXSbNWLESPlSp3PnIII59eD3rFtdzZJ9i3LeW6ctPEOCeWHSo5L+1R2VriIMq7iu7kD1xULafZlmJiyGYMVydpIOQcUQWNrbyeZFCFbkdSetTdFpSCfU7OGRo5JgHBwRtJ54OOnuKik1ayWMSeYxVjhWCnDH0BPFWWggZizQxksdxJUcn1oS3t0bcsMat6hRRdD5ZFWXVrSOIyZdiHCFVXLZ57fgasW9wJndRG6hCOWHB+lSGGJslo0JPXKijAHQAUroEmZnizVI9J0Wa+mjlkSMrkR/e+8K4nTviRb/bk/0OaOzZ/30knVFxy2Bn9DzXoGqWNrqVlJZ3kfmQSAB1yRnnPUVmWXhPw5agCHR7XjoXTefzbJranOmo+8tTnq0q0ppwdkQad440PUNVt9OtHuJZZzhWER2jjPJ7VyH7TCf8UZYTY+5qAH5o3+FemwwQW4xDDHGAMYRAP5V5z+0gu/4bF/+ed9C36MP61pQkvaxsYY6EvqtTmd9D5wuZdsKf8AXUH8q+u/gZqMd58NtN2vvMBeFvbDZH6EV8eTEssfX7wr6I/Za1Jn0bWtLdifs9ykyDPZ1wf/AEEV3Y+P7q/Y+SwMrVbdz3hJeKKqROdvWivFuexYuBqduqANSlqjmLsTB6yjqc9zqtzaWWkX159hZfPeLy9oJXcANzAngir4ajwEtwuq+IrmGNyjXqKWUDnbAgIJPua2oRVSTuFuhJaeIGgtnEuha0hWTDfuEOOPZzXT+C/G+ixpNHNb6tHJK67Vawkz0x2FNn024nhi8kQ4VcsFfPB5+ZepNZs+h6lLPJhQ8m75HWUqw5yoAA4r2KCnStaJlUwuHqxfNO33Hdnx14Z8rzHvLmNPV7KYY/8AHK+WPjFc3esfEXVtS0m1uLqxZwVmSMhSuMZ5Feu6xY31rPCXFuVMuPMachUkIwAMHscHJNYun2nnapbxrdXRnuJBKQ0SlAucEn5vmHHevSo1buzVjzauXwhHmjK6O3+A2qaVY/DXTrW/uo7W5EkrNFNlWGWPr7V1XinWdHk0lxHqVqST2kHrXnk+reJ7PVG8qHdZAqkTi4VUGc9iDuwB0rrrbxGw8KHVL2wlaSORoSFiyGIbbkeua1qRclfueWnyy9DDi1bSchTqtip54a4QfzNfPf7U13FJ4k0doZ1kUaYi5Rww+8x7fWvU/F2tx67qltaajov2UrMg3+SOQ+VBK46ZAzzmvmb4xmODxxd2kI2RxMVVR0GMDj8qMPhPq/v33HiMR7e0bbanrv7M8v8AxSupnOc3o/8AQBXqrye9eP8A7NDY8H37et8f/QFr1YvnvXzmPl/tEz7fKof7JT9AmkVRukdUGcZY4Gage4tftC2xuofOdS6pvGSB3rS0Dy38S6OsiqwN6vDDI+61erCGfzgVjtDDuOR5Qzj61thcFGvDncjlzHNZYSr7OML6XPFHkj3mNZEZgMlQwJxSFq3vi15cfjKxCRohawOdox/y0rm93FcmKpexqOCZ6mArvFUFVatcl3UgfMqQqkskkmdqRxs7HHXgA1EGro/ho+PHdqM/8us//slThqaq1VB9R46rLD0JVIq7RiTQ36zQxx6JrE3mHBeOxcqnu2RwPzpl9HNZvEl1aXlsZmKxma2kQMQCcZIxnANe4Il277kv9yhvmXPT26VxPxubGnaOzYz9vI494ZK9Otl1KFNyTeiPAwmd4irXjTlFWbS6/wCZ58xppakY0zNeIfW2HlgAS3atjSPDniDU9Ogv7TR5mgnQSRs00Yyp6HG7isKb/VMa9f8AAs9v/wAK48PyXNyLdfskfzs23nHTORXo5fh6ddy5+h4mc42thFD2XW5wcHg/xm1zKs2gwRwD/VOL5CzfUY4/M1ka1Y6jpOqx6fqVj5EksDTxsJVcEKwUjjofmFe5WtuYm81Lp3BHGSSCPxNeafGllXxFoj4OXtblc/RojXZicDRhSlKK1R5eX5tiq2JhTm9H5HGlqQNzTGP5U3PNeDc+wsSFq4L4/L5nwt1A/wByWBv/ACIB/Wu4LVxnxtXzPhdrY/uxo/5SKa1w7/ex9UcmNjfD1PR/kfLD/dUejV6t+zdqRtPH89iXwl9YsMeroQw/TdXk4zkdhXc/BBXb4p6Jsz9+TP02NmvexMU6UvQ+Cw7tVj6n1xBkpRXjem+J/GV9qeq248SWVolpdNEi/wBmh+Nxxzn0FFeL9Un3R7KrxfQ9wzSFqaSfWmM1efc67EyNzWj8NTvsdYZ41dP7WnJB4JwFUfltNZULfOPrWv8AC6OW68PTtAGcy6lcyFA20P8AvmGM/hXZgm+ZkTS3Z0sjWZhWD7rMQ0g3HLYx3A6nnpVCS8gUtIkaSBRtBUnEY55J7+nIrohoM5WQvb28LOCNxYZUenf86wTp961pcKIZWQrtZShC8dW7Dp3J7V7LjUj0/AzpVKMr+9+PczLeGxuYvl00hGceYA/8fVeSfu+/Ue+aztOhe3uw0PlJNGyvbopDCb+8OTnjAovXXyVmSaG3SPcrskjM3HHG0k8AelYr31syINqKLclfMjTDucgqSM88Afifwrtw7ctDLGR5U30PY7Xw/Y3UQkkG3vsRmCg47DPFWjZNPp6aa1sEi67g6soweOOv6Vi+DdXGtaLtkWSKUnLRuxDDnjkYFWNSvItDsZdS1KSK1hi+YmO4YhzjAyDj8q0TfVnhSgrs4v4g2Nnppht5Ns100rTxkJwvGBnnnJxwRXxr8ZZCfiBfygqFaZ1G3gZGM4/OvorxR48bVNavJGkXCSKIB5mCoB4ODyeuen8q+X/ijcySeNL92YEeaxAyOCevSu2Scaa5tzkirzdtj239muT/AIoi7Oc/6e//AKAleq768h/Zqb/ig7hj1OoSf+gJXqqvXxuNf+0T9T9HyuP+yU/Q09Dm2eKtEOf+X0f+gPXq2maRDY3Et1ax3W+Zi7bpyyknvgnFeJC68nXdGcYz9tHXp9x69Wj8Wyxxqn2KNgq4yJDz+ldmCxUKdPlk7HmZrgataqpU43OI+LkxbxxYKc8WDcH/AK6VgFuKTx7fteePIHZQmbNzgHOMyVHu4rhxdX2lTmR7GX0XRoKD6Eoatr4fXHl+PbPrg2tx0/4BXPhuafoN0YfGdiRgkwTjk47LUYepyVFLsaYyl7SjKHc9r0zQ7LTZvPsrCaNyS2fNOMnOeM47+lcb8brhjpukqwdWGpDg/wDXCWuj/wCExjjiRTYyEgAcSCvNvjDqgvH02ZUaNX1BcAtn/ljJXr4jGU5QajK7Z85gcBWjXUqkbJf5+plM1N3VEj5H4UoavBufW2HTt+6b6V6T4BtbLW/hxoVre2b3SQwhlXcQMqSM8GvMLl/3TfSuv+D2rJYeHLGeZZXjCSx4U55ErdvwrvwNdU5O+zPKzXDOtBcq1R6Vp9jFpsZisdOkgRsZCtnOBgdTXmvxpn3ax4eOHB/0pfm/3UP9K70+MdPLc292P+Aj/GvI/ireGbWtFmXzNjXNwFDHs0ZP9K7sTiabpuMZXueXl+DqxqqdSNrWKJbgU3dzUat8o+lLmvCPqbDmauX+K6ed8ONfT/pyc/lzXTMawPH6+Z4J1pOubGX/ANBNaUnaaMcSr0pryf5HyOOVUj0rv/gJcx2/xQ0veM+Yssa+xMZxXnsDZgX2rp/hnc/ZPiBoU5YDF7GM/U4/rX0leN6cl5H5zRdqkX5no97qEmk+MfEUK7wGvWPyH3J/rRXReKfhtquqeKNS1S2vLVYrqUOqtnI478UVwxrUeVXZ6Dp1U3ZHubWkw+8m3/eYD+dRvbN3khH1lX/Gt/7BZoOLeP8AFc00wQL92GMfRBXlOgj0VVZhQQqJVzc2/UdJM/yq/wDDKG5PhCxmUJu3zSRckBszuwzj+XFXSo6dPpXP2egNpdrHY2mu60tuoIWMXIUAZ/2VFaUeSle5Sm7neXeveJH3iOKK2KEfKluWJ/Hn+dZmrXniO4sjFczNFvPDvLtVh6Haf0rhbm3WPU/sq6hqzRpgEHUJcHj2avYfDPhLw7N4f0+a70uO5meBWZp3eQkkdfmJr1sO/rCfvM5a2Jp4W1qSPJ7/AE+9tZZGnSKCNyN0PnAZGVJPJ4HB9T1qbwxZ6cdfXUNU17SY4nYlViuIogoCkDBzn2OeuK6j4/6R4c0X4T65dWuhaZDO0SRRyLbIGUs4HBxkcZr4ctrTdcFmyRnua76dONM4a+PniE9LH2IwFvKItI1Oze0L7lkhnZ25bLAlBz+OetWvE6aVcaNPPqmoTyzzKPLje3ldIzjnAIxk8jrXefB9RH8LPDgwqkabF0/3azPjBcMNNgUMeZARz7NRWXsotroclOo6s1HufPGu6PHL4mnk02w1bU7PcWS5S2cHJbIByAfl9fTpXz98T4ZrbxzqUNxG6SB9xDj5gDyM++CK+zdK3DRZW5z81fHnx1ZW+KGsiNtwDRDPv5S5rPDY2eJbUlsaYrCxw/Lyvc9f/ZwcD4fMfXUJf/QUr1NWryb9nU4+Hi5730p/Ra9RRq+cxj/fz9T7rLI/7JT9EQ6zb/aoo8SSRyROJI3jcqysO4I+tZTN4gX7viDUh9Zc/wA63SQeKY6r6VgqjR2unFvVGLptreyam1/qF9PdyiPy1MpHyrnPYetbpbioRtHSgsamUrspQS0RLurL1ZL2O7gvtPuTBcQbtpKBgQwwQQavbqbJ81OMgcbozT4g8XLj/S7Jsf3rX/BhVW+vfEGtXNompTWfkW83nAQ27IxO1l6lj/ePatZol9KQRhT0qucn2SLCHC49qdmog1BaouaCzjfGRntWXofiLWtBsxpq6baXUMckjI5mZWIZy3IwfWtPdUEsKs2cVSkRKHMTf8J5qA+94fjP0uz/APE1k63rd/4hv9M3aWtpFaTtI7G43kgoVwBtHc1bNuufuiiOFUbIAquZE+z8yyh+QU7NMX7tKTUGgrHmsvxMvneH9SixndZzD/xw1osaqagvmWk8X9+Nl/MEVcXZozmrxaPjK2bCFPTFamjXDWuqWd1uKmGeOQEdsMD/AErMT5Zyp9SKtIPk6HpX1T1R+ZLQ+1kl3DcpyDyCDRVfwdLc3nhXSrpLoESWcLcwo38A74or594Zp7nvqsmj1ABtoHJNIYZSeEb8qZPeNGpMl1sHfkLisa71zTlciTUA59A5b+XFRKUVuyoxk9kbhgZGHmMif7zAVT1CIEoyTR7QCSdwFYMnibT04gt7mY+iRYz+eKj/ALa+0xZj0+681gRsKjg9snNYOtTvubKlU7GfqMhXWbqQYKgf+y16BqfxFbw34YS8urNLKxtYkjNxcBtp6BcAcnPauPstB1G/neWdUtonHOTubGK8d+P2ualfeNk8PzTS2mjWMQI3Mp82TGS2M8deM+nSvXwE91Fnm4+Cdr9DpfjX8X4vGXhdtGt4/wBy0qTBlTaW2Z7ZJxknrivAzqEELGPzE8zO0gnv7HHNP1ALuEun6mZR0IlAdT7Hj+VV4Yr6eeP/AEW1eRT8giR22++MdfrXpyl3POhG2x9D+Afi3qMOgafpOo3V3pkVtZJFHJHFvU7Rjlcgjjvzn2rtrvWE1TSoblPEUGrWznzA44MfBHPJx34OOlfM+i+CfGV7efaLTSr+4DDmS5XykH0JPP8AKvdPgv4I1Lw3DqFzqgheS9KHyo2LBCue54yc9q83HYqCi7Su+1z0MHh5cyvGy72OntNS0230RlkvrYMQ2F8wZP4V8nfEHwR4mufEOpapZ2Ml5aPKSjqwMjL2JXr0r7OjspA3yQrn2qN7GZ32ooPqe1eJTzWph23GG56lXAU66SlI8B+Bkcun+BIbW9iktp/tUreXKpRsEjBwea9CW5H8LA12sulq7hJEjcnsVqvN4fsSSjQQEnrtQD+VcVXH+0m5uO57eFmqFKNPeyOUFzjnrS/aPM7Y+lb8/hnS47pUDRxsfSUjP61m3Gn+H40+0JrCJEVLbxPkYBwcA578dKFiE+jOhYqHUpGUAUnnKfWp5bPS/Mmjg1iR2iYIxcKFz6DIGT9KsHwzL5Zm/tBEOMgOpGfyPNX7eOz0GsRC1yh5gFIZk7NzU/8AYN+WAW6gdjwAGKg/nmq15pGpWswRtrk9NrA/zAqlWh3LVam+o5XB7gUhfmo5NO1QQmR4vlHXgH+Rpv2bUFXd9nJX1CnFP2sO5SnDuS7qTdVXzbrktakADnr/AIUz7XuOPJcH6j/GqUrlXj3LocZ61KOmazVuFOfvLj1pPtMm7b5h2+lUOxobhSZFVUmzUgcUXCxNn0pM80zdSM3FNCY5jxULnJFOZqiZvmH1q0S0fHGoxmHUJ1H8MrD8iamiyU3L3Gaf4nXyPEmrQn7i3sy/T5zVSzlK5Q9P4SOhr6xaxTPy+atJo+wfgteC5+F+hOG+7bmI891Yr/Sisn9nwxQ/C6wFwJ8vNMy7VBG3zD7j0NFeZNe8z1Kb9xHerp7OfmbJPXuatw6db9CgY+4zV/baw/626jJ9NwFRXmtaPYW5kkvLdcqSvOcnt0r46nQqVXZJs+jnWjFE1rYxgjEOPTjFa9naLCBmMDFc1p3i1prWea1trR3ClYjvP38cZz2p2n694iktnlvre0UmMugRfuKP4jg89DxXs0sqqU1dpX9Tz54tT2Ozj8x1woCqByT2FYeo+GtGv70tdafp0s0h3M8sSMzY79M1y0mratquqpM4lFghBWOX5EbA5JVeeT6+vSlli1SV3upLuRIs8iOIqrfgSGYfWvQeAlJe9KxzqtZ6I6MeHdETMiadp8aIeZTbqMH8qekemRuircQKT13EA/lWJBqEtwuy4Oo3Ea/KiKgSMk/7Kgkj61o6XaS+V/oNobeEcMSoWMnJ7ZIOPavNngVF2mzsjVdtEbMo0+zQNM4kbGenGPaoxqynUIrB4ZoWkGVCxdB7/wB38awobyx+wSahG8CyRT4FschmXOAwUEEE9fSrwEU9pK1vDGrs5JbYrAkdwT1HvVPDQhvcOZmnNeJFemMTKrYwck4x3+px2HrU9vewtIxJOS+z5QSM8nHtWQlmXj/dwSNM+FCnBXIOcZHAJx6U/UM25jsreaMxk7rciQMyg5yc9CfvAdTWThZaBo9LmjbTrNIRHwxLfMRnAB9qcfKCrJCBJuP3mHWqNvaSWtsgjiaKFhly0ZbP45IH1NZVxLc3EqrBHJFGrfeVsEc9eM5/EVxzoK2m5vCd35EGuaWdYvAY7WcSwyhlleYLt57IQfT0Ga5bXIrOxt445LK4g1CWRoTczZ2lc8r06Z6ZPUmvQbVb9I96yeaikndOAT+WBVVohdSgzASOT0lO3Hp/d/UV1U8TOlFJq4aNnl/9m6rd3TWYUBrRmQBY1UxnPJznIHTmu48OaHdNZMt/dyW9zkMpNwZFIHf7xH5VvakUidZCyO6gA7QGz68jP61UubWC9ttt1JbKf4Cfm2nsRjrSqYjnmrrQa+HcZq+gXaQxvZXRldhueRduCF//AFn6Vzhj16N/tF3MgJYrumACRDOV2bOWJHByea2tbh1h9GhtbHVEc28mdzxOAw7oT2qpqOj2uoMkkF/LbsgIZZYlcN+HUfhSnKm0OHMt2Sadqn2lhayWcykyALKxCqRnGAM9Pft9atXkRspy1vIVdcFzgsu1mwSR1yP1HNZsFjp2n6ZJ8hlneR1i/wBFUYYnOQwGeO45q9p8km+ZTHbR+YxYSMxeTHbgdMCuScYwexqpOWzIZ7mPzAEk2NkKjKuctjLd+mCOvrUttcQ3EDLcBDPFGXdlxg46Dg8k0iyqqTQziO6O/wAxPPyoJwMnGBuPHHB4AAqK7YFWlaS2gjx/y0ATP1GMke2aicI6NLQcZvZshm+zRzJFJbwtJJyNqbuO+cDp70yax0vI+0Wf2d3YKm3kMf6U641CHy0drq2acDCOd6g+wPC4pJr+KOCOFpoxcSZLjCuTnsGHAH51VKm3pqOVRoUaPp7Nht6jPDK5ptzoHkgSRzSNEehz/wDWqjp+rWs11JbBnilUkPukBII7gYBqxqOr3+m2nnWMcGoQL99XfYW+jDKj8cfWlVjWpvlu7l067avcammrID5V2xP93aM1E2mXhJEbxsR1BUg/zqPTvFNldSBhp11Y3nBENwmEl9lkGVP51R8Q+J9UttUWaw0lr2zYBZbX7lxC3cr2cH0HNODxLdv8jR4i3UszWt5EMvGmP94/4VWcXCkN9nYj1DCtWPxJby6JHqUdvcyQM5jkjlhw8bDqCDzx7ZpIbux1JS9pcJGnTOc/N9O1a+1xEVdoPrXmfMPjn4feK28Q6lqFvpcs9tcXMkqeSwc7WbPK9c1xN3pt/p8pS6s7m1YdRLGyH8jX2jcWk0LDzVjlQj7ydR+FQSaZDdoVVYrhP4o2UH9DXpUc/qRSU4J/h/meDXyWnOTlGVrnz/8ADj4szeFdAGj3tg+oQxMTbsrBSinkqfXnn8aK9nuPBnhiaQvdeG9Pkk7k265/lRW/9tYd6uDMFlNdaKaL+rLY6iIZpGiueCEHklHyeSTkgn8qtaLpq2LBVskhSXO4MDlwexH+NFsfK1mW0t1WCLzCoEagEAe9acuVv7e3ViqyA7mB+bgZ61vDEKFqSWho6TlebNC1gt0Pl/ZkRN24qqAfX8elaW7TrWDzI7eNW2lQ0jZ7Y4XoKwbWL7RMoaSVAR0Vv0rR1C3ttNtUkgtonkZlG6UFyM/WuWpmGtkjVYdWuK7K1tI0NwLXAySgXJJ9j1qTS4kumIJe72jneow59SCKzLxpJmt0eVwrHouAPy6VpmzK2wC3d0oHVVk2g/UAYqamY1JRdlZDjhoprua7TQ2abZmt4uP9XGcn6fLyfzFJFfXl8AkUghgHGEjAP4dcfrWJpFjbXTTCdC6xuFCljhvrWtIRbp5cKrGqYChRgCvLnUaWh0qCuTztBYNunUEsQqlkX527YHc/WnQojM013I7zKASCihYwegJYYH0A/OsaztzcTm5uLm4kfeQAXwFHoMdKtTxxacT9liVS87LliWI6EkZPWuinVunfoRKGqC8vNt5i6cQ+Yr+VLI+NkYAyVB6Ek9TjjtUdvcWK+atzI0FkhJiBfAR9oI9wcHIGepIxXI6lczz6iJ5ZC7RyylAeQCmAP/QjXTaVBH9suLJ182FwJ3EnO9tq9fbofwo8zRxsi7eXM0lhbOy26zmFWDiMr5gxyMqcd/QYNYmky/aJ1V9MuTuI82RI22sAcZzglh78VtTRr9oMmCDzwDxn1x0zVTS7i4udVvbMzPFFEqn93gFuO569+2KyjieaeiH7NRiWNVuPsdk32eaOGCM8s8OBz7csT+VR2F/aLHKI7hbMy/8ALT7QWkJ9Mc4z7Go9WtYbW1klj80vsLZaZyTx65zXL6beTQW8WqIWM825NrSMUQD0BPX65rB1ee8jRQSVjobjVHt9RjhW18/jJJjxJ9fmJwPdsfjV+81KaRfNubyCFW48rzCxH/fO0/hzXK3EwvJtD3wW6SajH51xIkY3M3A759a2tYsIrHUdPhgknUNchWbzCCwCscEDAxwO1S7oejsVNHe6m1Ka1sYGaJeWdkChWPOTkEjjtjP073NZvpoLpIzrAeQuvmYASONc/MWI9s8HrWVbSG01Ce1iGY/t8Mbb2J3iVxuyM47+npV/TIo2vbydkVjFcyRxKR8qKvAwO2e56mqqe6lJhHV2GXU/maJd3FxsEiNJubaMxEE7AvtjaR6596TQp9TunkgaO0lKwrIInbDEEDdh/Zsg56cetZmsWscemazPG0itZySLCob5RiMMpI7lcnHoMegpJreOzs4ri0zBJDsCshxnOBzRpfV7lWvHQtanPHasEWWWxlBwI2bjPqMdfY4NVrfX5rqOS11G72uFwLlrQMpHuMCtHU3/ALQ8P3t1dKjz2LExOFAJwM8/XoRXMa3uWO3cszSXDEl2PzIA2Aqn0+uT71VGnzS5ROV1qYHiIp56j+0tDvIw2CYjtIX0KEbcfjUVrBO1tG7yC5sgdyGOaRTCT3XOdvuM4/Kun0VmuNYfTbjbPEj7FeRFaQA99xGc81mXNukbyuHkMisQH3EHhiO3HavfpPXkluv68jgqx5dQgt5NW1BdPW4iurqSFo/tIPzlD9AOQOO9Zs/hi88O3cts1vcksSsdwsuVAPU46Ee5FdJoixvpttOsUcLspYmNdvzZIz9a1JbyYxR3EjCV9g++MgD0reMtFZaf5GTg311PL7uLWbDVTFp/iCe5gwCUkXciMeoGB0H+zXY6VpPiPUbYNcX0O0AeUwEiufwdRx9K6i6SKxtHe1gii8xsOFXAb8BXOeJ7OJLB9Qt2kt5owD+6cgN9RWc6MWrLR9+5pCUk73NqztNVuUXTtXtYpYMY+0Ry4II6ZB5H1Bq5YeDja3D3MMk0jMOMEZUe5H3hxXMfDvUL+9u5Irm8nkRVGAXzjmvQ5PMhH7uaVdp4w5rx6t4ScDqWqTRl/ZY7VWEsPl9/MyQfyPBrIuNSslm2TwTq/aQJtB+nNdBdeXq4MGqQRXaqp2mReRn3FcrqejW+ghJ9NuLpEc5MEknmRfgGBx+BqI0qdTVhzyiWU8QXK5S3s7y7QdGEIfH4g0VBHd3fSO5liGAcIRj9aKj6uui/Flc5/9k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30" descr="https://euc-powerpoint.officeapps.live.com/pods/GetClipboardImage.ashx?Id=d7eee315-3863-4b60-97d6-2d3757d1e67e&amp;DC=GEU7&amp;pkey=b98fb4c5-f852-4035-bddd-f9cad5f91c52&amp;wdwaccluster=GEU7"/>
          <p:cNvSpPr>
            <a:spLocks noChangeAspect="1" noChangeArrowheads="1"/>
          </p:cNvSpPr>
          <p:nvPr/>
        </p:nvSpPr>
        <p:spPr bwMode="auto">
          <a:xfrm>
            <a:off x="51752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371363" y="1255384"/>
            <a:ext cx="5267854" cy="535531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1800" b="1">
                <a:solidFill>
                  <a:schemeClr val="dk1"/>
                </a:solidFill>
                <a:latin typeface="Century Gothic"/>
              </a:rPr>
              <a:t>Social Post Carousel Copy 2:</a:t>
            </a:r>
            <a:endParaRPr lang="en-US" sz="1800">
              <a:solidFill>
                <a:schemeClr val="dk1"/>
              </a:solidFill>
              <a:latin typeface="Century Gothic"/>
            </a:endParaRPr>
          </a:p>
          <a:p>
            <a:endParaRPr lang="en-US" sz="1200">
              <a:latin typeface="Century Gothic" panose="020B0502020202020204" pitchFamily="34" charset="0"/>
              <a:ea typeface="Times New Roman" panose="02020603050405020304" pitchFamily="18" charset="0"/>
            </a:endParaRPr>
          </a:p>
          <a:p>
            <a:r>
              <a:rPr lang="en-US" sz="1300">
                <a:latin typeface="Century Gothic" panose="020B0502020202020204" pitchFamily="34" charset="0"/>
              </a:rPr>
              <a:t>Are you aware of the 4 largest risks to African American eye health?</a:t>
            </a:r>
          </a:p>
          <a:p>
            <a:r>
              <a:rPr lang="en-US" sz="1300">
                <a:latin typeface="Century Gothic" panose="020B0502020202020204" pitchFamily="34" charset="0"/>
              </a:rPr>
              <a:t>👉1 in every 13 African American babies are born with SCA, which can affect the eyes and tear the retina.</a:t>
            </a:r>
          </a:p>
          <a:p>
            <a:r>
              <a:rPr lang="en-US" sz="1300">
                <a:latin typeface="Century Gothic" panose="020B0502020202020204" pitchFamily="34" charset="0"/>
              </a:rPr>
              <a:t>👉African American individuals are 5 times more likely to develop Glaucoma, and 4 times more likely to suffer blindness. </a:t>
            </a:r>
          </a:p>
          <a:p>
            <a:r>
              <a:rPr lang="en-US" sz="1300">
                <a:latin typeface="Century Gothic" panose="020B0502020202020204" pitchFamily="34" charset="0"/>
              </a:rPr>
              <a:t>👉High blood pressure is more prevalent in African American individuals with more than 54 percent of African American individuals having it, which can impact eyesight and lead to eye disease.</a:t>
            </a:r>
          </a:p>
          <a:p>
            <a:r>
              <a:rPr lang="en-US" sz="1300">
                <a:latin typeface="Century Gothic" panose="020B0502020202020204" pitchFamily="34" charset="0"/>
              </a:rPr>
              <a:t>👉African American patients with diabetes are 2 times as likely to be diagnosed and have serious complications.</a:t>
            </a:r>
          </a:p>
          <a:p>
            <a:r>
              <a:rPr lang="en-US" sz="1300">
                <a:latin typeface="Century Gothic" panose="020B0502020202020204" pitchFamily="34" charset="0"/>
              </a:rPr>
              <a:t>Do any of these statistics surprise you? Let's work together to bring awareness to these discrepancies and help achieve better eye health for all.</a:t>
            </a:r>
          </a:p>
          <a:p>
            <a:endParaRPr lang="en-US" sz="1300">
              <a:latin typeface="Century Gothic" panose="020B0502020202020204" pitchFamily="34" charset="0"/>
            </a:endParaRPr>
          </a:p>
          <a:p>
            <a:r>
              <a:rPr lang="en-US" sz="1300">
                <a:solidFill>
                  <a:schemeClr val="tx1"/>
                </a:solidFill>
                <a:latin typeface="Century Gothic"/>
              </a:rPr>
              <a:t>#BlackHistoryMonth #AfricanAmericanEyeHealth #Eyecare #TransitionsLenses</a:t>
            </a:r>
          </a:p>
          <a:p>
            <a:r>
              <a:rPr lang="en-US" sz="1300">
                <a:latin typeface="Century Gothic" panose="020B0502020202020204" pitchFamily="34" charset="0"/>
              </a:rPr>
              <a:t>.</a:t>
            </a:r>
          </a:p>
          <a:p>
            <a:r>
              <a:rPr lang="en-US" sz="1300">
                <a:solidFill>
                  <a:schemeClr val="tx1"/>
                </a:solidFill>
                <a:latin typeface="Century Gothic" panose="020B0502020202020204" pitchFamily="34" charset="0"/>
              </a:rPr>
              <a:t>.</a:t>
            </a:r>
          </a:p>
          <a:p>
            <a:r>
              <a:rPr lang="en-US" sz="1300" b="0" i="0" u="none" strike="noStrike">
                <a:solidFill>
                  <a:schemeClr val="tx1"/>
                </a:solidFill>
                <a:effectLst/>
                <a:latin typeface="Century Gothic" panose="020B0502020202020204" pitchFamily="34" charset="0"/>
              </a:rPr>
              <a:t>Source: </a:t>
            </a:r>
            <a:r>
              <a:rPr lang="en-US" sz="1300">
                <a:solidFill>
                  <a:schemeClr val="tx1"/>
                </a:solidFill>
                <a:latin typeface="Century Gothic" panose="020B0502020202020204" pitchFamily="34" charset="0"/>
              </a:rPr>
              <a:t>Racial Differences in the Cause-Specific Prevalence of Blindness in East Baltimore (1991) | </a:t>
            </a:r>
            <a:r>
              <a:rPr lang="en-US" sz="1300">
                <a:solidFill>
                  <a:schemeClr val="tx1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CDC.gov</a:t>
            </a:r>
            <a:r>
              <a:rPr lang="en-US" sz="1300">
                <a:solidFill>
                  <a:schemeClr val="tx1"/>
                </a:solidFill>
                <a:latin typeface="Century Gothic" panose="020B0502020202020204" pitchFamily="34" charset="0"/>
              </a:rPr>
              <a:t> | </a:t>
            </a:r>
            <a:r>
              <a:rPr lang="en-US" sz="1300">
                <a:solidFill>
                  <a:schemeClr val="tx1"/>
                </a:solidFill>
                <a:latin typeface="Century Gothic" panose="020B0502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Heart.org</a:t>
            </a:r>
            <a:endParaRPr lang="en-US" sz="130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endParaRPr lang="en-US" sz="130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0" name="Picture 4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78A70A86-48CE-352F-1229-D5A4865FC9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1492941"/>
            <a:ext cx="1809139" cy="1809139"/>
          </a:xfrm>
          <a:prstGeom prst="rect">
            <a:avLst/>
          </a:prstGeom>
        </p:spPr>
      </p:pic>
      <p:pic>
        <p:nvPicPr>
          <p:cNvPr id="52" name="Picture 51" descr="A picture containing text&#10;&#10;Description automatically generated">
            <a:extLst>
              <a:ext uri="{FF2B5EF4-FFF2-40B4-BE49-F238E27FC236}">
                <a16:creationId xmlns:a16="http://schemas.microsoft.com/office/drawing/2014/main" id="{4DCD230B-1634-8878-B189-168AD21830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1879" y="1492202"/>
            <a:ext cx="1809139" cy="1813298"/>
          </a:xfrm>
          <a:prstGeom prst="rect">
            <a:avLst/>
          </a:prstGeom>
        </p:spPr>
      </p:pic>
      <p:pic>
        <p:nvPicPr>
          <p:cNvPr id="54" name="Picture 53" descr="Logo&#10;&#10;Description automatically generated">
            <a:extLst>
              <a:ext uri="{FF2B5EF4-FFF2-40B4-BE49-F238E27FC236}">
                <a16:creationId xmlns:a16="http://schemas.microsoft.com/office/drawing/2014/main" id="{663D34E4-B588-FB10-8F8B-6B483C147E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1358" y="1492202"/>
            <a:ext cx="1814048" cy="1809878"/>
          </a:xfrm>
          <a:prstGeom prst="rect">
            <a:avLst/>
          </a:prstGeom>
        </p:spPr>
      </p:pic>
      <p:pic>
        <p:nvPicPr>
          <p:cNvPr id="56" name="Picture 55" descr="A picture containing logo&#10;&#10;Description automatically generated">
            <a:extLst>
              <a:ext uri="{FF2B5EF4-FFF2-40B4-BE49-F238E27FC236}">
                <a16:creationId xmlns:a16="http://schemas.microsoft.com/office/drawing/2014/main" id="{ED3E85CD-2375-E09E-953C-4A66A5815F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7711" y="3429000"/>
            <a:ext cx="1813307" cy="1809139"/>
          </a:xfrm>
          <a:prstGeom prst="rect">
            <a:avLst/>
          </a:prstGeom>
        </p:spPr>
      </p:pic>
      <p:pic>
        <p:nvPicPr>
          <p:cNvPr id="58" name="Picture 57" descr="Icon&#10;&#10;Description automatically generated">
            <a:extLst>
              <a:ext uri="{FF2B5EF4-FFF2-40B4-BE49-F238E27FC236}">
                <a16:creationId xmlns:a16="http://schemas.microsoft.com/office/drawing/2014/main" id="{02C13CBC-DEE1-BA5D-0FB6-0AF7E06B650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47191" y="3438637"/>
            <a:ext cx="1817476" cy="180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629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2417" y="225356"/>
            <a:ext cx="10355335" cy="1034318"/>
          </a:xfrm>
        </p:spPr>
        <p:txBody>
          <a:bodyPr>
            <a:normAutofit/>
          </a:bodyPr>
          <a:lstStyle/>
          <a:p>
            <a:r>
              <a:rPr lang="en-US" sz="3600"/>
              <a:t>AFRICAN-AMERICAN HEALTH TIPS</a:t>
            </a:r>
          </a:p>
        </p:txBody>
      </p:sp>
      <p:sp>
        <p:nvSpPr>
          <p:cNvPr id="11" name="AutoShape 3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toGyKtiIqVkjJVh0IqhaP8w+tb1qAyDiviZytsfapFS/gj1SH/nndx/MCOufUf1FeGawufE2pI4USJK6t5Zwck/rXut9E8cwlh+Vh0Ir538aXjx+NdXLYBN22QR05r6vhXFRhWm5dv1PneIaEp0oqPcbqtssZLRbc7hwoweB3U9aoWbNN+7ZshfXJAwCfqK17J/t1qAxzwSd/zDn36ikSwNnMZiCq8gNuyvYcMOn48V9pWpc7U47HylOt7OLjLcisbJre4Vnz82Bg856dOx7+9a9zqkdq8bFt2489+Pfv+fPvVHV5kSxZkwM5PTGTn/vk9PY1lyxTXdur5ZmXpzk46dP8DWLl7JuNPcuMfb2lUeho3xDatFdA/Iw55qSaH7RqaLC3y4BPoKrBlGkFZCN6cDP/ANeneGpJQ7bmO+RGUZPXI6Vv7RX5X11HCDtddNPUvPeWayL5jMEU45BOffA6V1OleLptJaJtJ1AmDgmNlkRj+LZU/pUB8DXTSW93b251C1dMvETtIJHY11vhP4bW7aO1pLY3Md1PMrC4mKkxKuQFAGMg55rx8dUjJ81z3cHRqUlyuNj0nwJ4nj17S/M80NMvDjuD7iofFfiIaOh8mHz5z0QtgD3J9K5rwv4Rn0jxjqNvpl15dmgjQGXcc8ZI4IJA/rVPxF4X1zV9W1KJdQFu6bTvjLEFcH7oOSOe3P1rwZpOVrns0uW3NboZfiTxJr+pQnzvstpAykY+zswf6EkH9BXlXiW3gIMsc8fndwJcAn2BzXU6x4NuNHvby6m1i6lgVCbYhXeV27BsjjvXJ6jY3140EVy7xsylyZIMEKATn3rvw0IpWjuzzsdN8l5JpR7nffCGQx+FJGkUqftDZyuOwrpL/wAyS381uE3AKPX3rnfhnEF8Os7I0gWTLRxxHJJA6j1rodQnlljAe2uIhngvEVH618rmEZOtN9D3cDJKhBdbFWLrU9QRdanrzDuLkK4II9a37CRcIpySegFZsmVl23FuYjn76jg/0/lXln7SWqa1p/h/T7XTpJ4bW6uCJ7iFiuQq5VCRyMnJx/siutYaU5KPQ5JVlGLZ7jMkcgJjdW47Gvm7xvpj3HjbWtihv9LkON2D1p/wT8e6hFL9kvrmSXyiBIHbOVPAce47+tdPrghl8UatI3llWuWIDjjn0NfT8L4OP1qpGXb9T57iHFSjh4Sj3/Q4zRf9CuNkw2EkD5vlOPr0rQ1u6iNm7ow3EZB2lTyfVeDVTxfAYR5lvtUE4wsmR+VZ2jgzRHzGxnOMsU9uo4r7CpV5ZOkkfKqkqsVXbLFmnmWLbiADxnOB0Hccd+9WPDzRiRrWTGM8AkY6/l/Kqc0rWVyI1DbSTzkZ/NeP0qC7W5gIuoCcjqUIOePz/SuJVOV3XQ61DnTV9yzqsbDVPJXhSR6/1qZ/3V5bxwttZGDZHYim6eBc2z3b43j2/wAP8Kjib5XumIz0Ga7afK4t99fkQnJNR/l0+Z7p8OPFGkLapDd3KJKBjy0Bbn8K7ufXIfIdtN0++uHC53eQ0UY9y7gDH0yfavJPg/ffZlSMhADzlTXuAkt7rT3ikIKSRlW5xwRivksVUi6skj7SEJOlCctbnOeFL2+uNRMlw0YL/OD0ByO2fSrOt366br0U0/yW8w8qWQdEP8JPoM8Z965W18AG3vjd6L4wuoZ4WACT4kQL/ujHNdB4S8OXWm6je3epeIJtZWfIEcsYCLnrxkjHtXBJ6bnW+Vu/LY3LmG1mgEjeU6kcMQDx9a8S+M7W9lfxsZ44kZCrKv32Q8lV9M4HPSvUvEmmabaWEslk02nPtJzbTFB/3z0/SvlzxrqF1fazcNcXBuPLJRXwF3D1IHFXhXetzR6GGLSjhWpa83/Dno/wr1S5OgTzLOUD3LHG7OOBxzXQXWpSXcnkSXHmH723dk/lXDfCyC4n8ONDH8g+0Nl+p6DgD1rtbazhtHx5eWPUdXY+5/oP0rxMdKXt5o68HCPsIskgikkbEa59T2H1NW/sc39+H/v4Kkit5XRTcOtrD2UdT+FWxaWWB/o943vtbmuVRXU6WyGHxDptnfw6NeXrpdvGrAToWR9xIA3evFeR/tFIt1eQJHBIggIYMsv7tgcg4XHUHv8ApXdav4o0mz8VTaNdRwm6ktLcxsw5+aRlGPfJFcL8Ybe5jmlnuMpFNJJ5RJznEmcfkRXc5uNro4+RNbnm/hQNZeJLOQZCyN5Tj1DcfzxXqMtl4j/taWSDSdVmgchhJHbs6tx1Bxg159o+IbyG4eKGYIwJWUHA56jB619wfDybPgLRmWUODarhlPB+lerlGOlQqucd7fqebmeCjWpKEtrnzPeeH9Wu48S6Xeg458ywb+grGk0DW9PYrb6Te4bvFC+OvoRivr29mPPzH86wdQmYg/Mfzr3KmdTn9hHlUMiitOd2PlN9D1ieUSz6XeR4/vWbD9V6VoXOn30sJjk027YdyYt/6kA175fSdcsa5+9u2UshY81jHNJJ6ROp5JB2948GvLfU7ZTBFY3W3v8AuWAqpL9t2JE1vMgByQUIr13V7ny1bce1cXcGS5vMJ82Mn8PWk8fOV+xSy2ELK51vwzmaIxpc+aBtzuaPgfjXbeL59furKC20S6EKPkSEK2T6dO1eCah4jmXMVvKUiU4BbnPvjp+lWdE8fa5pbq1tcI4zkhlK5/75IH5g1x4n2lafPGKXkephcRRw8FTk27HrOieE/F3kRzHUIlYy4lDxEELjtjk/jWt4aufGem6wYLvS/PtHYq0kcgxjPDYPIq18KPHUHiuxljkzFewY82MnPB6MD3FbHi3xJBoVm877C6jPzvtUD1JryqtaSfI46nrRryqp2d4/13Od+KWqalHpEi2+n3MpI6Kpr51v7eVt3mgrKT8wbrmvVNf+KdxqKtHG8ezBGIoSQfxYj+Veb6jcQyzmcTkSSZ+V125/HkV24GNSkmpLc8nMJ0q8Y8stunQ7H4VxTL4en2sykTkcH2rtf7WsdG0iW91O5FvFGxzJt3O3GcCuY+EzRnw1dYUh/tRzkgAcDjFc78cPEi29hB4bhYB3kN1cn/Z4CL+JBP4D1rx6tF1sa4+ZvTqqjhFLsejaF4z8J3upR2sOtR/arqQCFJM7zwOMnpzmu38iLuWz/vV8RWN9MdWa880+ZCVKsDyCOmK+kdN+MGgnTrY3Syi4MKebheN+Bn9a2xOXyhb2eplhsdGpf2mhzHj/AEqO6+JdpehwsyrZryRgKkwfP6Yqf417GtNLjJXLTS4xjk/L6VR+Jl9DZ/EizgkV/Pl+xeQQuRgzbXye3FTfHGeOKDS2cFsTTcryR045xxUVozajf+tDRzhGLcN+v3nIWsYWNUJX5ge9fXnwhYL8LfDyjoLNR+pr4vh1G3VZNtxbiTAwsbFn2+o7fXGa+xfg4+/4T+HmB/5dB/M1pgYSjN3MKteNWKS6HSXrcGuf1CULkVrX0mFPNcvq8uGPNd7ZrRiZV/c/vDzWFqb/ADFqvXnzAtWDqc+IyM9KEbSRja5Msi7RzWHZxs1xLGmd8kbBfyq1fyYJLH3rLtLrytRjmbnDfmK0d+VmKS51c5q6sdzCRcN6qeKjt7JQhUqck9T2r0yTwppWqZmsb6WCZ/maNYGmTP8AwEcUW/wy1SV8mc+V1LeUU4/4FyPyNEcbC2rMqmXVVLRE37P+hXU+s6jeQzGCFY1h34blic4GCM9PXvR8erTUILqOCacskkuSVZsNgHHDE4+mcV6X8PLGDSLSGxtGRIh8+7PLsepNU/jB4f8A7c09cSKkkTbllIyqH1b0U9Ce3FefHFKeIVR7X/Q7ZYSdOg6K3t+tz5st4NjPuZj6YGaqazIIfLjkyN3QBDmuzvPBvia3lJk0O9kXqJIYTKh9wy5BrIsr288I+KLe91XTJCJUaGOJ8K2WK8kHkDj0r26Uozmlfc8GtGUKTajsdV8N/Gng/QdAlXXGu3uvO3xhIn5+UcdQOoryzxBBrnizXrvWCsRa6m3KpbOFHCIB7V6j8eLa9bw7pF1cW1rDG0zbPKYknK554Fc78J9QttL8UaHf3mDbwXsbyZXPy59K0ngYUarkt2ckMbPEUknokcmPh74j01lt9QjFpJIC+Jo2Ut9Mipx4L1XH/H7B+Rr6R+PkVpeX+nCT7QMXQ/eKdo8tl4PHrXAyWOirIyq0+ATj96a0p0eeN2Z1Z+zdjS8fx6fJ4w0eC4jTz5BGEfygWXEufvdRyBWH8dpoba2sZLmMvF9pmUhsgHJA6/Su78QeEbbWPEGm63daqbUWpCiEKo3EMT1J/pXE/Hyw0ya102HWLqOztpricpcMCVDcYHy545r5ytyv2a/rY968lCbX9anjfhS3jbxnbn5hH5pYq/Yds8YNfa3wblz8K9C5/wCWBH/jxr42TXrTw3qB02H+x5YAV2SoWYH5clg/+I619PfBnxl4bh+FuiR3Gu6fDKImzG8wVh8xxwea6qUJynzW0sctKpFR5W9bnoWoy9a5bV5dzdaXUfGXhdgdviDTm+lwtc7deKPDsjk/25p//f8AWtnSn2O+nVguqJbiXCEGuX1iQ7mFaN5r+hup2atZMPaUGuc1TU7KVWMN1FIPVWzVRo1P5X9w5Yin1kvvMTVJi2VHFZCybpkXdjnGcVaubiOVm8tw/wBDWUW/eFs4IPT3q/ZTtszB16d/iR7f4GkaPT4kGAuONv8AhXd20yvblZOVK4P0rxnwH4qs4Y1hvp44wo5ZzXS674o0m6tY47PxJawLk78Ddn9RXiVMNX9q/df3M+h9vhqkY++vvRs2fhDR11A3Wm69eWd1GQFzP5ihe42muj8K6HHpV/dXn9s3upGc9LiQMqn1GK8x0/UtEjWJn8YQBxLmQFc5XHb0q5ovja10/Vi0+v6ZNaliCdzBiM8EjGM1fsK9vhf3E1ZYdpqNX8UeheKrTTF0+Rli+ytgndA5iOfX5cA/iK+TPiDc3F94ngaS5a4EdxtRn6lR617f4++Iej3GmyJp99DcORgKufzr581yTdcrcSb2CuW+UZJOD/Wu3LaM41HUmrHj5pXh7BUoyu35npPxh8QHUvCGnWJtoYvss4yy3AkJ+UjpgYqj4VsY7PRLWby188qJHbGSCeQPauQ8Ua9p+o6FuSGeMJLE0p2YRcAg8/jXZ+GPFHhfUlNtbxz3LCLdK0audiqvXCngda+jp4iEm5VGfKujKCUII+i/jjb2v/Cu7DUxGGfz7Y5HfIrwO41i3E8gFqmNx/h967bxh8Y/BHiHwDpPhuw1N7rUt8K/ZolYtuUcAMDhj06E15xPpniRp5GXTdWVSxIX7JLwM9OlJ4qlTVm0KnQqT6M9FgUzX9lhSwLAscZPX1qr45v7PX9POkap4Wt9ZS3uv9Hiedx8+SoOF9j0rW0pJ7iSGHS7K51GdXxthU7evc10vhfwh4i074gJqWp6W1ppQmMjyFgVHGR3z97ivjYUp1HG3c+uq1IU079tjw7S/CU+nXWo3f8Awr/SYAZk+z/abEyRxLsH3N7H+LPXvWX4hkujqjC9it45tq5SCNURRjgBV4HHpX1d8V9IuvEvhaDR/D8a3Epu0ebytpKxBX6gkfxbRXhviP4OePZNYkax8P3M0GxArs6Ak7Rnv617WXp0sY027cu7+R5GJlGphVJJJ32PL5W4NdNJ4Ysfts9qJp5GhieQ7ZI8ttx2/h696va18KvHek6bPqOoaDJBawIXkdpF4UfjUEekw3cjvHdXLStFuvJFdWYqV3OrJwy8jAyTnrxX0SSn8LPGlLl3RUu9G0/SViuLqa6cSYAhUqGRsZIZuR0wRgchu1aV14ZRbGzubO4keW4bhSu0qjY2seeOSQew4PQ1BohW6immtbi+FtBB80M0y7cqRtG8rjox4xkVoXqpZQ+dLq1z50yujxyXyptDAbkztO8EY5GB0raFRw91swqQ9pqjl/ElrHp+tSWtvcG5jQIUmUbWYFA2cfjWfNukQN8rkY9mFdVf6Tpc2pzR3N06tHExedLtZWG1ON0YUEAcdzwMUv8AwjtpDYwPqDM88xwmJliUjLDKsVIbgKQOM561lzq2pooWscxaDepBG4j04YcUy5bY3DZ98YP41raDbWP2y+tb+3u3ktopZBtmWMjYM4+6eeOuat6hpumyapLpKpeidI2YXLyKU4Xdnbt+72zu9D7VTmuUcYPmOZUfIWqvIxZq6fR9LsbzTYVfzftU28gGYJ8q/wB1Svz9Dn5hj+bNM0CxkuNcGoSXUUOnnajKBnO4jnI5wMHAxXNOaOmCZy5YmoZ4RMhDVs67pL6XDaM+WadWYsDlGAPylT3BHNZq8is90aFKeIW+kwQwzGOS4mdJABnfGQuAfbOa6j4I6Y1nrviKwZVUxafcK4UFQWAwDg+zfrVfwhYWOpeNdEsdUaRLOR2MzIBlVGTn9K65V0nw/wDGLWrTRJvOsb7Tiyeau0gmI7uP94Yr5/GSipTprfc9XCxk+SfTY8L8HWnk+K9IkDAEXsWD/wADFfX7Qzbj8z9f+epr5F8JD/ir9NEjZT7fFnPpvFfZLKNxwYcZ4/eiuXNPiibZX8Mjw7TPiZ470yE2ll4kvLaJCQEiIUfoKtn4tfENhhvFmp49DJXEXK7buZfSRv51Hu5rvi9EcUo6neL8VviAOV8WamPpLipYviv8Qyf+Ru1T/v8AV5+HqaBuaq7FyrsfVcep6hrX7PE+o6peS3d3Lp0xklkbLNhj1/KvFYreZ5orGK/upIbdEklKXgZ1UKCAFKgA5IA+Y4r1vw83/GNLD/qHz/8AobV81JeMQwkkmzJjf8x+bHTPrXv5S1Z3Z42Yp6WR1/iGKW1eGz1aTU7uS4DBZIZflClsDC4O8nCtjI6r61T1K5uNItVsoNQuUnRIsqb8nBKAkeWF4AyR96shdWv4oGit9WuYo2G0qJWAIxjHWqkmoanJbfZZL6ee2AA8ppiVwOnGcV01oPnMsPNcljsYpBqmlW6TXGpxvLDOd73u6MGOMnkbehxj2FS6XE1r4fW9bV5ZW3LCohvjEgUtJwDtP93p7muKju2jjCLcTwgDG0nK4PX86fZalf2zEWt7PGpPIilKZ59jWM466G0Jdy7Jb50691CJ7gSJcpDjduyjrITk45+4P1rqLywWGZdBF1fSxSjERe6Ijyf4Qu0ghT97JHf0rjRqN7b+Y0N9eQmX/WfOfn69SOvU/nVZNSv44ZYkvLgRynMirKcOfcd6ipFpmkGmjqPsqaeb21/tOZ7aOxW4e1hnKl2KoSCcYx8xrJ8W3jrcQ2sLXyQJCu0TXJkBDKpwOBgc4rCeeRiTubJGCc9R6Ux5XkI3szY4GT0rFrU26ExuJniSJ5XZE+6pYkL9B2p8WMVX2sFVmQgN0JHBqaJuKaBs6z4b6LqV34gg1SOEtY20UkbOMf6w9uTx8pzWv4j8IaofHlj4ggtQbdIHjucyjI+UhSPbnpTvh7dPB4SnCXX2Xdet+8EgB+4vY8Gt288yBBJPqW4vGWRlk2lwRwSgwp+uK+Ox6qPGzat2+R9RgaUXhYr5/M+bNL3Ra9bOp+ZbtSPqHr6pW1uCoPmRdPevle1wNZi3cD7SMnHT56+ubfQXWCMR3V0UCjb16Y46tWuaX920rHPlKT57+R4zomhWGsxa48109td2swMRLDYwYvxg45+X171oy/DoRXKWza9AZnUuqC2bOBuGCM5B3LjkYAOScVxep/8AISuv+uz/APoRqqTXfGSsjgknd6nptl8MYb7VLWwtNYV3mMedwUKMqpYhs42rk5PbFZ2peDLW1t7+7t9agmFo7qY44iQQoUkhs4xhhjOMnOOmKw73+yl0oGGbypCih0iKkyHr83OeD/nism15Iqm1clJ9z6b8N8/s1P8A9g+4/wDQmr5W81lk4bj3r6q8Lc/s3yd/9AuP/Qmr5VlRi25oG29zjpXsYC/K7HnYu3NY04N7KN0KuPUVHcrCFz5MiHHam2zRKpIlaM47ii8myuBdBhjGK9upb2Z5FNP2n/DkSSEsAJD/AMCFWNhVctGre6nHaoLYOx+UxyexqeYAZzBtP+y1cSWlztb1sMeXnG51+vNdToWtaGPDJ0vV0Dv9o3KwtwSqEpzkYJx8/Ge9cee/Wmnr1rmn7250QVju5NQ8AreBE00PBtUlisn39qA4+bO3O89PSrT6l4JnRba3tCURHUSPa7SfkTa7YPQFWJHXnHevOCBW8mpae2kR21x+9aNcqhRsbsDqd3t6VlyGtzsNf1j4cnVlj0/TZrm0iiRBJNGw3srISQAw2qR5nHvXDao1m2qXDaerC03nydy7Tt9xk1QyrSllAUE5Cjt7VKvFaU6ajoiJTuetfBaxnvPDd15en29yovSC7NGHT5F6b1NetWHhu1VjeTefJcFNoMmzcBjpx2/GvMf2fi3/AAjt7MsLTGG/DbDgAfIvzbjwCPevWvtk8c0hmJMTvtgTbgMNuewznr7AV8DnEp/XZpf1oj63L3/ssD4ctIVk8WxwvnY2oBGA9PNxX2xF8P8Aw15a50fccDkynJ/WviW3mC+LEkxgDUN3/kTNff8ABfQeRHxb/dHc+ldmaqXuWdv6Rw5bK3PY+I76RZL+5dejSuQce5quakvcjULkf9Nnzxj+I1FXorY5XuPWrloORVJauWh+YVaEfTvhAlf2eC3PFjc9P9968DMOpXEUVuLW5kMy7jGVT5gTnPX155r6C8BypD8A4JZJRCot58uRkD943bvXlsnh7xbrt5N5QFtpxc+XKiCFXX1wOTW8cfLDPlSXzFDAwxF5Sb0OIl0u8geSBtJBlXggonB/76pj6ZefKZNGjTd03CPn82r0/VdJ8QSeIIdNtrJLoCJN9xG5jZeMHeehPuRzXQy+DtNexNnfKdQZn3LnaDGccgNnP6ilUz2SgpP+vxOiOTUOjd/68jxmLRbknnQUBI3DBiGQPT56QaXcXDA2+m27Fv4fMjOP/H69SuPhRGENxbTTWpUb0+bO3HrxnP41ZtvC1re+SNS0+O7uduJrlY8lsd9oxz7mueefPluvy/4I1lFO+7+//gHlT+GtbX5W0EIpHDFBj8w3FCeG9VeRVTSrcuMgr5i5PvjNe56boVtpdqYbfTbgw53AyXJQKPQAngUj3FrFdJH/AGSU3AhZDLvyfQdC354FcTz6u/hin/XqdCymkt2/w/yPE08J68wc/wBhwBc8EyAAD65qN/C+s7Nx021AzgETA859q9J8c3s9rexWz3hs45UAWK3y0rc88A/1x70y2hfTJzb6jHc29hFCXSWQFXVezN6nJxjH0rppZpWaUpW/EP7Lo33f4HmZ8L+JGZYo4tMjkbPzFm6DrwRisrXtD1TT9Pa41LVdKiVFLJGsnzv7KAMn+VenqkOpxmWza8TcSvnFVMLEdFLN0JPc4rzTxx4P8XPrc11cWVxPHI+V/dbdo7DA4/LiumOZVHPl5kjmxGXU4RvGLZpfC74mXvhSKSGSxhu7OVtzRZCPnGAdw/Dgg10978cYZIpt2gbXkyA4mYsF/u57D1xXj0tldWsxhuLeSGVTgq4IIP0NSxw7sCVcn1NZVaFPES5pq7OenXq0Vyxdjl3juRetcjDK0pbCHlcnOPWvuOx8Q+HPsUG6Wwz5a5y6Z6d6+TbKOG3kEggRiPUVfa6t2JZoOTyeTWeNwixKjraxWDxH1dvS9ypf2l9HqVwj2N2JTK3yNC+7k8dRmlXTNUP/ADDb0e32d/8ACvoTxKzf8JnbncctdR7uevNdrqHyWbsnyt6jg1z1sX7JQ03R208Jzt6nyR/Zeqjrpl8B/wBe7/4U6G3u43w1rOCDyDG3FfR/+suCZPnOT97mvMdZkkn8TNDM7SxLKQqOcqB7A1SxbVtCngV/Md3oNv4q1X4eeFdC0jSpWsS8j6hM427QZG2gZ9PvflWN4hbxzpgktmvItGsWcqipIpnlGcZwOfywPX1q2mpalb+FfEMUGoXcUcNvbLEqTMojBJBCgHgYA6VS+zW934bt7y6t4p7klgZpEDOeP7x5rnnVdSV2bUafIuVE/h281i1j8m1tNaCNlpZ5JEXzs/xMef8ACuu8NXsVpcm61mcwMB+6TepZu3IVcEfWqHwzhhiiumiijQmHBKqBmurgjjKBzGhYdGxz1qYrmubdDSub+yvwHL3XkoMnzRtj/HPFZ15e324xaeTFEBy0sLgD/d2kFvoPzrG8USSHTJlMjYOARngjdVXwXaWt1b3T3VtDOyy/KZIwxHHbNHsXNOTYkktDoYrprho0KoshxkOheZ/wbhR+dV7yF9c8Rpp7XE9pFBaGRuP3hJbA2k9APyrF8RH7O0aW/wC6UyAEJ8oP5U7wJcTtLpjtNIWOpSISWOSu1+PpwOPaudUnBtpltq2xYuNNhttR1CLULjzrm0thLbyf6vdjJQN6kNjgADnkGtOx1C0uPDYs57K61Ga7tlN4scRcuzAFstjg56emKoeMv3vjzT4ZPnjeYBkblWARcZHfqa6vWJpbZWjt5HhQJwsbFQOPaqnBe629yXJWWhynh61tdPdtJtbeaygnkzcK9vnOFwiYYHOeSzHr2xWpfxvJp7aS9xCIb3MMErAtGG/ujnKNwflORxwR0rPgkkGpW0okcSN5xZ88k+X1Jq5eAf8ACF6S2BuNxaOT3LGZCT9SSefes665ait5FFjUND0bVdTu7TWIYzK8hktHliVg8ePujjJ285GfeuU1v4W+E1LPc2v2aM9Li2Yqq/7y8hR/wEj3rrtSZpLjWEkYusVvG8aschG2nkeh9609FJm0OxaYmQvAu8vyWyBnOetc6xE4JOLsQ6cZfFqeJ618G7Nr1bbTfEUoICu4eFZCEPRlZSm4fhVF/gTq29vL8baPsz8u5WBx7jPBr1fTGZdB8OSKSri68sMOu07vl+nA4rTcAuxIBOa6446stLmEsHSfQ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4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SgxV+OFYoFVarMo55q+R8o+lfJwZ9pUKTwqrNIMZ96zbmbU2gP+pigXks7f0rRupUZsZ+Revuaw9Xn3sBKx8ochAeprppPUwnG6M+S+vskLMdo7ouKguo2lQfatU8tc93JpkztITt+VeyjpSW2j3urzJa2cRdyck9FUepNbqTuZSSSIfL0aIHdcPOfXOP8aVbrQY4yZLeeU4Pyq3H5n/CuitfhnqBH7++tY/90Fv8K0rT4YWpIW41SVs8Hy4wP55rY53I85n13R14tvD8RHrLIT/Koz4lmT/j10nTIPfyNx/WvYLb4TeGIT++a9uMf3pdv8hWrb/D7wjbj5dGikPrI7N/WujmOXQ+fJ/FniUzMsN99nXPAgiVP5Cqz6h4n1BtjahqVwT/AAiVm/QV9Vaf4V8N28StFoWnBvU26k/qK2IbaGFQkMMcajsigD9K09oznaV9j5BXwZ4u1Fg0Wj6pL7mF/wCZqyPhr4w/i0O+X/tlX2FargGrCrzVKWhDlqfGsvw48SLGRJpN6PrEazpfBOqQNiSxnT/eRv8ACvtu5u7TT7WW+vp47e2hQvJI5wFArw7xz8S9V8TXL6b4dk/srTCdpnIxPOPb+4v60OfKrtlwg6srRieHNoSwv5cskSP/AHTnP5Va0fwm95cpBDulkc4VI48k11V5oVnaX8Ntb3D3N67hWynGT+H9c0+PSxYeIp9NnbzbhJCrbm8tR6YOc1msQdbwN0bNj8CvFDWyXH2aEbufLeUBgPyq6PgxrwGDo5J7n7WP8K6bw5421rwbcQ2uprJeaUf+WZk3yRDuUPcD0r2C28VeHLi3jnj1iz2SIHXMgBwRkcV105xqK8WedWhVoO00eKunFSX8myMRR/fYcn0FTNHxVOSMtuJ59TXyMGfXyRnyYUY7D9aw9VBa5x7VuzDc5x0ql9hkvdSSGNeoGTXRTeplNaFXRNJl1G4WNFwndu2K9G8Pafb2A8mBABt+Zu7GjStOisbVYo1GcfMR3rS0+P8Afn/drojuctR6FgR8UqJ+9X6ipwvNOjQGVfqK2OUssvNMfCjJq26gc1UljMnHOK6Ec5etfmhTHTFTiM5pNNhCxKvtV8xqBWqOZ7kVqhwfrVkqsaF3IVQMkk9BS2wXa31rg/jp4hk0fwi1lasVutQbyVI6hf4j+X8602VyIrmlyo8w+Lnjh/EV/NaWbN/ZFrJshUdLiTON59QOw/xrF0S3n0pU1HUGS1Zh+7Rxl2HrtHNU7JotPntCqiSYL8gI4jPdvc/yq1ofhTUPGWvSO8zrAHwztyzY6muOUr6yPcpUnFWgjba+0/VYMLb3SPEQ+6OLaG565Vv5itnx3okjXOleLbGxvbpJYFF2sA+bcoxkjnrivQPBXwr8PaVsmmt/tc+Mb5QP5CvT7XT7eCBYoolVFGAMUo05Sd0RUxcKem58pah4osNZLWP9lvBIhAIupQjDH8QwBgimC3tWG77Tp3P96Xn8eK92+Jnw90vxJbNLGi22oICYblFwwPv6ivJWsfElsxt5vD7TyRHY8oIw5HBb8etS3yaHVQca0bo3THxzWfe8DykPGfmPrW2yDFZFxH+8b615EUdUmZpiLNtFdB4fsVhUzsv7w8DPYVDZWeD5jj6Vs2SfuT/vVvSWphVloSCpbHPnH/dpNgqeyXEp/wB2ulLU5JPQsjOKfEf3i/UUgUmpYY/nX6it1E52y2wLH0pyRcVOsftUiR810WOdyLFtHiJeO1S+Uc1PbR/u1+lTCP2reKOSbIYYsIa8H+M1ydT8cLaqzFLKLYoHTcep+te/S/u7eRj0UE187vD/AGl46vG++Hmcsc8M2en0FRXdo2OrAQTm5PocVe2s8chvW/hx5Sn8lr3H4MaQbbS0lmX946hmry/4gJDb67Bp8LAxRFGf3Y//AFhXoemfETwzoNnDbzXoMgAV1RSdv1rmcJT5dD15TjClKzPZLRQGFaYHy1534a8eaTrMqrp88bhiAGY4GfQ+hrofFmsyaL4eudVuJcRwxlzsX0Ge/WumMraW1PGnRk2nfRmpqVxa2sJlupljT371hnUtNY5+zXZz/wBO5r5b8YePvFHia6kluNQuILYH93bQOVVR74+8frXMf2rqo4+3Xf8A3+NbvBuW7IhiYU1qn959AHpVOGDzJmZugNWGzV7TJbGBWF5Ytc7sbdspTb69OtfL01dn0dSVloVSVAwOBVqyZRF+Nbut6NZjUbzTNJ0qeSeBFfzTc8KDjkgj39azbHRNQcvHGIGZX28TphjjoOea7YUmpWOKVeMoX2Gb1xUtnIokJ9qWDSNRuPM8u1f90+yQsQuxvfPSq+rxXGh289zfW8gSGBpjsG7co7gjrW8Ya3MJVFa1zSWZasQSDev1rhtLs/H2srHq0FzY6daSfMlrNGd+3tk9c10/hyXUH1AafqcUQnADCSA5V1zg4B5BHpWsJRk7IzqQnGPM1odPHIPSp4mHpTZLbynn/hjhJ3PKQgA9yTgVjrHrupWd4bdorNZG+z20isH4/ikBHBOOBjuT6V0TahZdWc1ODqJybskdDJqmnWm1Lm9toWwOHlAP5VLaaxpdzJ5Vvf2sr/3VlBP5Vxmn/CXSYn+16j9vvpt25nkbAz9K1P8AhXmjqXurS3uIZHBHmKcn8zzW6i+xi/Y3+J/d/wAE6LVXH2KUKeApY/gK8F0BZG8QzXMX3Fd2J9Sen616j4htdS0TQ5ltp2kj8sIN3XnjvXnGlILW/t4Q64LYcgcEkn/61c1e70sejgYJJtO6MTxMbCHTtWuhDu1kBWR3OVCHC5UdiMmvN7S3ZpMuM55JPJNerePdNMNxbzlMpNGFfA74IP8AOsmw8C6rNiTTo/tcbD5VGd3+FdeHrQUEmTiMJOc3OOxi+C4rqy8Q2clqT+9mSN0xwysQCCO9fTniPwu2q+CLnS4nZp3ieMs5yXz0z7g4xXB/Dr4b32m38Wua8Et0tyGhhJ5Ldi3pivU9O8SaLJbShdQhkeJirhGyQR7Cpq1E5GSpyjG0Fc+PtU0G902+ltL63lgkRiCCpAP0qMaTJj/j2uP+/Zr7KtrbS9ajN1caWGIO0G5t9rn6Z5xVgaTpKgAabZADoPIX/CtPrLtsZclNNprU8XbpTjwo+lRN0qCW6Cnac56cV8jTep9FNX2O/wBSuIjrviJkmjw+mgKQ45PycD1qlolnCNDsrmxsoLyd5G+0s78w4IxgZGOOc1zcy2813c28UBt/KuBCsm4lTl9uD79+PQ1SM8gQpZ4kZmcJuUguVCnGM+5x9K9GNZc12u/5nn/V3y8qfb8j0LxJKn2LXgsiHdexEYPUbRVGYtPoWjRRTR7gshdSwyVDqSMH+VcTOboQGRryBfvYAXIO3hu/rnHBzjtXM+J/Elr4bRLq+1exSaF2cQBsyPtPAA/2u1be0c72RCw6glzS/qx6hfX2owy3o+2WUMUcW6FFU7gc/wAXr+FUrS2urzxNoF4bmIvBPvleIEI6kYI/WorCbStU0uHVYbmYRXqLOmOhVlBBHHoa4/4heMtE8P6zoulX9y9naXIlZrnrtIAxu9jnrUU73Vtzvqxpum1J2Xc9Z1hR4n1JtMhmQW9tqMq3sOfmfpsP0+99K7W6htbPTbe0RY4wrosajjoR0/CvnSy8QC10pX8P3huZbtxLLd20n3VH3UDDoe5/CnnWNZvG826mupX/AL0kjMa9GmteaS1PMr0Iz9yM/cjt59383+Fj6Gimi/tuZPOUv8+V3c4A9KassU6JG/mIyxFkmUHZtAzyelfNKajqv2p2DyA7j8xYita31fVvsvlPdSLCTjZ5hx9cV2KL7HBLC01tP8DtvG/iJLq1+yWpy0knlg5646ke1cM0KxyM4J2HG05575P8qjuZXiy7ENIseBzwM9cfhUNxKVtVO1scDnrnFYzjzSPQoJUqdkdZefZ9c8ItIyq0sOCcfw9s/n+hrd+HVxcWlhDbbOE+XPQmvOfC2tNpuoqtwpa0l3CUduf/AK39K6FtcXw7qyQSz5ilAeJ88Mp/rWFSg4y5UddGop0mpHsyyW9zbPFdLG0TLh1k6Ee+a5y3b4eaHfG6tLfT1ut33oAGIP51XsNR0nX7Vba9SCeNxxuAODV/TdC1LTwYNKfT0tiflEsedn0ApRkYQpQp3VSTXleyfz1NGHxTDcyxx2ulalMJDgOsOF+pJxgVpb5u8YB9N3SmWdpNaqZLy6WeU/eZRgVzVz448PQ3MsT6pbhkcqw3jgg0SbOZwhKX7pafM85PSqktpuYsWAyau7flqhcu29hu4r5iJ7bY+fzZGVpruaQocqWcnB9qbGlpGVZ5mV0bchD4wfUe9VHOeprB8Y6oui6Pc6k3WKL92PVzwo/OuimnKVjKc+SLZ5r8cPG1z/bL+GdBvZ7exgGLvypSBNIeoOOw449c15OZFjLSTMxyOTyTTnme61C4lkYvIz7mY9ST3rUu4NJ+wwi3a9kumQGXzFVY1buBjJI9+PpX0tKkqcVFHytetKrNyZ9O/AjVINW+GOkBZvMNtEbaVUYZRlOACPpg14T+0Hr1tq/xCktbSTzbfTofsqMvIL5Jc/nx+FUfh5ruueE31W+0VlZLi0eCSIv0cj5ZAPVeua7rwn8Bde1DQv7T1rTdctbiXEi7I0kWdWG5WU8kcHnPrSpUFCbkb18ZKrRjSS16nknhvV9Y0Kb7RpWoT2rEjKo3yt9V6H8a+hvAviabXfD9tfSKgmOUmC9A46/4/jXivxJ8Pw+FPEcmkR/av3aIW+0KFcMwzjArt/2fhNdW+p2Ck4idJhn0OR/SupJHJRqSjLlZ3UlzJNM+xgx3nj8a07CRSAj8Pnp2zVBbFYZpN0mJN5wQPzFdDoWhtqBLJcqQvLMO31rdppao1jNN6MrwwNc6kkTfNyMe/tWhqGmzM6Wm1SxYuwTkk9h+tatlostnqUkgVpNgVEUDlnboP8a6i1s7XSEudSvPLlmX5FHX94TyB+P6CvNqVve909qnFKGpw+q+Gp7eySFgBKymZvl5Cr2/E4rB16F7/wAPNZsu66tMywAnlox95ffHX8K9U00STWF7eX7+Zdnep47cYUe3SvKPEKyW+pJcCRo54gXA+p/lzWuGk5T32JxFvZNW8jn9I1a8tLQm3mdJI2BHNd/ovxe1i1tRDdWUdwyjht+0mvLdSl+y6kWZQiM43Y6YNXLdZNRvEtNItZ7yd+FWNCcmu+rRhN6o4aGJcadpy20s/wBDvfE3xN8Q6npU26SPT7XGCsR/eSn+6Cf6VwEY12VFlj0e4KOAyn7OxyD05716Pa+G9D8FW0GqeOHXUtX27rTRYmBCehk7Af55qjN8TfGjyu8UunwRsxKRi3UhB2UfTpUQo2+CNzKrjW3aLsvI31+5VaW1Z2LcYNWl+4KmwPKU+1fCQ1PpWzKNn6tXkv7Qsl9HaWdnb2V09ooM006xkpu6KpI4GOTz6ivaZMAda2/BNzYm4udOnaJnuAGEb4O4D2P1rsw8lTmpWuc1eHtYON7HwHaPuv2Xj5hxW7HbPLA8qsoSPAbuxJ6AD8K+pfjv8F7DWtEudR8J6RZwa2mHQRosfm/MCRkDqQCPxrxLw/4HvPEXjM6LZ2+paNL5KyypNat5VsdoG12JOMuCAxHvivchilUi2tGjw6mClTmo7pnNaDi1jluGhuJIZozGyrGAwJYLkZ9zX6D+Dta0u+0KO3skkQ28McbxzKFZPk49QePevkjx58LPGlj4fWaTVIkMEpZIYLxp3MIXOWVYwzMCCdwB+8BxirHg/wAY/FSHQre18Naf9vlkdmkIsHKhAAqFnfaQeCOewFaRqXer0MatOcNIx1OW/aWU3/xo1ebesVssiQozg5kdY1BCgAk4+netD4G/Z/Dvixv7UjmniubfY0UURDI3yupOcfwknn1r1j4U+AfGGlazqHi7xTd2r3mo/vXtIUDJA3GSCc/NgDpnpXV+MNb0vS9S0yS9hsZEEjMzFVG9tpGPfG4Gs5Ytc3LE6aeAk4+0no+xxPxGuomuNPm0aOaO0Nu0uShVtwbDZ/Sp/A80ukwC7kB82chirdCO3+NZXjHXG8RavaWyupitFKRpH0dO4Hr0q4cWeiG6kuS0sjACJlIaMc9f5V2VpS9mk9ycLTipvsek6JqUdvpV1rt0QzKrtGp7sAefzrn9Qu7y/wBI08eTO7yMZZmCH5mPf+f51gPqO/w5fQvI28W+IxnoTkE12Oj+FbC+sLW4utU18tNbpKY4nXYgKgnA7LkED6VxQpuVz0qtVUbNovXM02n6IlyqsjOVdgQfmHII574ryTXWuLrUnkkPLsSMdAueK9M1vRLfSfB93qVn9rIdIQWlmLbsNkcY46mvLtZvpHmJhj2QEERIeSgJyOe/Bx9K3w8HCdiHUjVpcz7jEvNO0+9S71LQ7bWIGwPJkcrgjPOR/Kt8/E69gtjZeF9D0zw5Eww720QaU/8AAjXDXd4W09YWA+WYtu7njAqvZFtjS5xu6fSvWhTi17x41eV53Rq3FxJPM800jzzyHLySMWZj7k0YTvKAe9VIn2xtN1P3VHqelTCGLA3KrHufWukx16HqY+7Va6uZF+RWwBU275etQzw5VpMdK/MYH2MmVJZd68sxbPJzWXqttczNHNZ+YtzEd0bKcH8610KB9r/IcZ5q3oljfavq66fprI0rEcMCAq92J9BXRCHM7GUp8qubXwx8Xa1rOpRaPeaHe3Dop8+6iVfLiAxgvkjBOegyevFdJ4otYILmKO9jiFtcSFJ2dxGV4+Qk9+4/H2rtfDmi2mh6ctpaqCxO6aTGGlfuxq3f28dxCFkjVwGBwyg17VLCJRXNueZLHvnbjsecavpmmJqNo2gQG/l2ESSC4aXyRnsSTjPoOv4VSuV8X6fame18O3V7IZWCwxIi5U9CckdOK9Tito45X8pUjUcbVUAVOFNdH1eHM5GH1yfIo9j581G9+MWrX8NjF4HvdMsnOJbsyw7kGOy7zmr2t/CWG6+HMV5dWt7ceK/LVS5uCdrF+cKTtHFezzarpsU3lPdpu3beATz6cUTahpqkxvdKrpIQ25SMEUo06UXe4p4mrJWZ8haP4P1zT0ZILV5jFkjyp1llBzjACk8+1dbJ4b8W6np9ra/2dM7SfNHvZVZxj68nGTXv9r4O0OO6e8aA3E8jMxlfAJ3HPG0AY5x06dc1UtvAfhrTvFEXieKOS3uYUZEDTYhG4Yzg98e9a2qtq9hRxEYp2PFLrwD42e32rodwCVKkb16du9dn4XsdT0vwRp1nqwa31i1gIaGRFfjewXpk9D15xXqT6vo4vFs21O2Fw5CrH5g3MT0AHeo5/DdpNrX9qajqN9t8sIlmtwyQ8fxMin5j9eKtQ5XcU8VKorSPP9Y03VrrwpfadFHLeXNxEzwRrkqrZztBIx+BPHavMNX8EeKbDRJ7u60O6RYedwAbAIxkgelfTyaLoE1xDNHaWwnhOYnCbWU+x/Gp5oGhbB5U8ZP8jVre5McRKEXFdT4Yu0Yxonbdz9KUMWUKuR2HtX0V8U/g/b60JNU8NeVZ3+S8lsflimPt/db9D7V4DqGnXml3ctnqFvLbXMJKvFIu1ga9KlUjJaHLa7I13yTRW8KO75ARFGSzHgCvRLf4R+IJYI5X1C0id1DNGc5QkdPwrY+DPhWxtLC08S37LLe3jN9lQ8rCgHL/AFI/IH3rtR4khcb41JRuVOO3avNxeYuE+WB62Ey11I3aPP0k+QVXnnkyyjJBHSoxJhBSG8hjXDMAa+LpnqSY6xsb7UL6K2tomlnlIRFHU1714F8K23hrTPL4lvZQDcTep/uj/ZFY/wAHNJs49BTXFTzLq63KHb+BQcYH1713g3f3R+dfRYHC8kVUluzxcXieZ8i2GFaVY1bg5qTa3oPzpVUgjgfnXo2OK5DJCFlbDHk5pdnFTspY54/Ol8s+1OwrnL2HgzRbW+e72XNxIzEqJ7hmSPPZV6D+fvVnUvC+mXyDebmMgjmOducfXNb/AJR9qXy29qj2cLcttB80r3uZep2sh0v7LbRthykXy/wqSAT9AM0Jo+nRyblsYFYdPkBxWsqOBgNSeU3tVCK0Fpb+YHMMW5OUOwcH2p32OHczbQzMcktyTVgRsD2p21vamIoXFhHIuACp7FTjFPtUuPJa3um83A+STGCR6H3q5tagK2DQBV2YFct8QvAWh+NtONvqUTRXIXEV3DxIntnuPY12PlH2o8o+1CbWwzx3XdJufCmkzI0YFvbWaWdgU+6zudufY8itWy0axjs4Y9udsark+wr0i7s4bu3aC6hjmibqjjINZh8OW2TtmmUdhuHH6VxVMLd3R7FPM/ctLR+R8yGT5ayL2X/Smq3k7etZd4T9qb6Cvm6O51TZ1ekfELxLoekrZ2WpiC0gBKp5MbYzz1Kk1yWp/Gz4mLq1xHB4raKEMNifYLc7QQDjJTNZuus32HqeTXCaiT/as31X/wBBFe3gKkpTcW9LHn4mEVFOx6ZH8avigf8Ambj/AOC63/8AiKmT40fFDP8AyNw/8Ftv/wDE15hAeasp1NeykjgaR6Wnxo+J/wD0Nqf+CyD/AOJqYfGb4nf9DYn/AILIP8K8yX+tTjrVqKJZ6Snxm+JvfxXF/wCCyH/CpB8ZPibu/wCRqh/8FkP+FebR/eqUfeq1CPYls9HHxk+JuP8AkaYD/wBwyGnp8ZPiWf8AmaIP/BZDXnfamxnmn7OPYV2ek/8AC4viXj/kaIP/AAWQ0D4xfEr/AKGiH/wWQ150pPNOBPFP2cewXZ6KPi/8Sif+Rqi/8FkNOPxd+JX/AENcf/gsh/wrztetSZO4c0ezh2Fdnfn4u/Ekf8zWn/gsh/wprfFz4k/9DYP/AAWwf4VwDfeFD9qPZx7BdnsfhP4reK9Qs7e1u/E0KXo1KOOaWS0iUeS6nHAGOq9fete9+POk2l5NayawWeGRo2KwqQSDg449q8b+DwDfGW2iYBkazJZT0JG7BIrjPFyKPFergKoH26ft/wBNDXl2cqso3eh9DNU6eGpT5E212P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AutoShape 5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ez0+O5sfMwwcE5I9PpUBsZomzjeB3FamgsBYNnH3iOuPSrcMUhI6E92PQfSvAeHjOC7nuqtKMmYcg/c4rnL9cSGu8u7aOSNt+xiAMlAQRn9K5PWNPljYsn7xOuV6/lXnvDzpvyOuNWM0YOP3yfWtOMVnkfvk+taUdXBikiVBU6LUUdWI6q4rFyxtROkreYieWhfDH73sPeqHiO+NvoktpE6mWVgxjTZ5zIobJQN9efaqGsa1qGn3sCWFnbXMCOpvWmm8vYh5AX+82BnH+NYfjP7Fq3iNtSt9PtZjAYXiuAok8tHBwqr/ABZP5cU0hEUfhoGK0j0uc2DQoty4g5R5WX5SVPp3I9cVyNjrA1fU7Pw9H5scy3dziHBKQlgNxB6HHzY9sVr+K9kNodQuLy7fVZYIzDErKxVT3IAwnAGAB+PNedWq64k1rOLWVZGZ5S5z86ZIPze+CeeuK1o0OZN3/r9SalVprQ9ZvNFi0meKG0AvXhy7pM++SIhQVGT91MbiQORiu+0DUrO+0q0tLW9guDZwiIrHKrlOTwSK8506TSLO3h1WDUmtXMMZdTOgIkON26I8EYP3hyO4FX/C3ifw/wCH7zUBcTaLE8/nPNPC+RcEEFPu52nO7gDpRDCVHtd/11FOvA9Lu4Ps83l+Yj/KDlTkcjNRiuF0L4qeHjYu2uy2dvdK5AS18yZWXsc460+5+MPgyH/VR3M/+7blf5kVusvrPoZfW6a6nbmo2Fcx4S+Jnh3xFqE1rHZS2SRR7zLcEBTzjHykmusivNFuP9XeWxPotwAf1qJYSpB2e5SrxkroqOKj2+1ajWcbjdHI+O3AYfpUJsW/57J+R/wqfYTXQPaxfUk0aOaOzKSROhLnAZcVfEqt+5RyoXqw4JPtVa8hlEgaGdScfT+VVGmnjP7yHI7kd/yrt5eRcpzp82psiTyVl+WQlgNmQDgn071n38Kq7IMn1GOh9KhTUI/lG5kcH7zEnAqd54rlCflTafXOfesnqXaxxviCMRaoijGdqk47mo7qVobOeZMFkjZlB6ZAzUniVv8AibJlsnauT+NV7whrG5H/AEyf/wBBNcDX7x+p2fYR4+fin4ob7i2Mf0hz/M1FJ8SfF8n/AC/xR/7kCiuJH3j9alBr6pYSgvsL7jwnXq/zM3tR8W+I9Qjkiu9UkkjkILrsUAkdO1UbfW9WtljW21G4gEWfL8l9mzPXGMYpmhwW15rFpa3bSrDPKsZMWNw3HAPPHeusk+H81xqTwafeRrHgFBNknnsWCgZwM4HatVSpx2iiHUk92chLqF/K26S9uHJGCWlJ49OtVy75yWY/jXb2PgOOZo3XUxcK2W2RxFW2AlWY5OQAwxxntnFa9l8N7S+1uHT7SW8k8278gLgI+0jJkJOQUUA8gc5HTNNtJE3ueZ5JHPNGa9M1Hwj4fOu3NrPqEsjxHO62ZBEyebJEqquCePLUk5JwTwa881u3js9VurOLaVglaPcsgkVsHGQwAyPeqWqBsrbqaWpMn2ppJpiO++DFoL7V9QhPk4+zg/vSQv3vau91HT7Wyikllt12opYmC4OcD2K15/8ABuG5m1HUltVLP5C8D03V3N9pmqrBK80bqgUlvpXxmdYmdPGcqkkrI+oyqhGeGu+7KNjrmkeYBa61dWcnXEilf1BrYXW9Y2jHiy2Ixx85riIY7eW5dJZI40KjLEZA60gsdPx/q1NVGcraMuVNX1R9C+Jrf7P4enuLXAmjQMhXCk8jvXI6Z4g1NMrfQzKo7sFf9VNd3r4VvDrnA+6On19K5FIJpZMpE5yeyE11YpPmvF2PPwrXLaSuWE1W0uh8yqSfwP5GlYQ9Y5ih9DV2z0pnUGZCo/2kq3Jo9uqEFM8HgcVyqpUW7udXJDorHPXdkLlg00YlYdHU80yXR91lcSG4kQeW2FMee3rmtPV7MW9hB9nlMTmRRuUYyCeatASHT5Y2lc/u29PSuiMIt3aOec3ayPjuRQrsPc0oxilucCdx/tGog3FfUI8MlileGVJYmKujBlYdQR0NX08Qa0ocJqt6u/G/bMwzjp0rKJoGaYGpZahfSOlob+6WGRhuUTEDrnPJx1PetW8W8s7eT7HfDy2VVeV7pfMwB9xcHp3x7Cuct5JIJkmhbbIh3K3oasXeoX11CIbidpIwdwXAxn1oFYrmVmIOaYWpCCKYxNMB5akLcmo93FOVS1IR6N8C9TfTdX1CaJ0R2hSMbuhyx4/SvTNa1XUrixuI3KYeNgcD2rx/4Y+XDPqE00UD+X5TJ5zYCtlsHoea7q51yaRdubPaRg/6QTn/AMdr4nPMP7TGOVuiPqspmo4derMG0suJd/mZyMYXIJ9/Spfsbf3TVltTEaFV+xr/ANtCf6U0a02P9dZ/kf8ACudSlY7W43PoTWYUu/D7W8hYrKgRv4WweDg1zvg/wpY6JfC6s2nU7CoVpmZcH2NdLOf+JKhOcYXryO1R6fnI5H/fJr08Uk5JtdDxcM2oM0L8yLpk0meQoI496rzcqfpVrUudEueckR9gRVeRfk/4DWEtjWDvcxddGbO2P/TROce/rTkXdFIv+yabrn/HjbH/AG05x7+pqa0GSw9a6IP9DKSPj+708+e2Z15duAvvXVeHPhfresaet/8AaILO2cZikuSsfmf7oLDI96Z4Rs7G/wDGNtbXjKbf7QTIDwMAkn88V1virxbd22pzQ6dfEHOECEFgBwAOOn0r66FPmV72Pn51HE4fXvAt9oksaahKVWUkJIiB42P+8CRWdZaB5115M1w0WOpKVq6t49FnauurX0fl3TfM0nr149PXPtXN3Xi7w00rMmvRMxP3jkZFElFO1yVKTM7xHDJYa39kguXMWFIO0AnOf8K9/wDCXwW8P6t4f07UpNc1Em6tY5iEWMDLKD6e9fN/iDXtEn1LzoNVt5dsabWyeSCcj9a+k/hT8XvAdn4K0jTr7xJax3kMHlvGAxIwTjoPTFc9/eepd3ZDfE3wa8Pab4f1O8g1G+ae1jDp5rKFPPIOBXlsnh3To3UuZxGVyfn5NeueOvid4J1/Q73SNE8QQ3N9cBdsSo2WCtuPUegNeI3uoNcXOeCoPAPOa6cPKPs3zK7uZVlNzXK7Kxq2/h/SNqSMzEZLFWmwdvbpXc+BtN+HF5qUOk6po4aaR/LSaC8d9zH7uVHr3x0rlfD+rXSWhSK6022+Uk7bNGcD6kVu/B2Y3HxT07zpDOPOdshQgJCMQ2AB0PNS5811Y2dPlSd2ek+M/AOh+H9Khbw3pwtbiecLK4YuWUA4HzHHU1wmpW5s22XzID/00tQR+amvXPi/dXFrolkbeR42e52kr6bT1/KvIfFur29nopvtZunCbxGH27uT0GB9K+HzeOIeLbjZqy9T7DKKcPqfPJ23IINJsdRU+S6DHV7diwH1U81KPAt+wDJf6cynlSZsZFcbpvjPw2uowrZ6wYrlnCo3lFcMTxk54r2a3/0m3juJLSyZ5UDsyjgkjJIx2riVOvF+/Hl9TaU6T+B39D0GKQSaKCu3IUZKHB/EVJpsgUjJxzVa3GdCAYgnbwGXH5Gp9PjbP8fUjrXq4p6x9DycOtH6mpqsgbRbnBz+7NMYfIPpWZ4n1KPTbGOCWO4kN4WiQouQh2k5b0HFaAfdEp/2R/KueUro1hGxg6//AMeVu3X505wfX1NWLH75qvrgzp0L/wC2vODzz6nk1NYn5jXRDb5IzktT5g/s/wA1p7aNczzOwVicck8CsvSl+y6igu18qaGTDrJkEe1enazpfhjQZS2o640s0jmRIo4CWAz69APc1554x1CDUddnurZGjWXDbHcMc45ORxya+qhzNe8jwXJXuZGrPZ/8JJbeZDBNEQxCnAAIIxj34r07TfGVq2mR28nhTRhOFA842abm44/h259+K800xYLbXLb+0YJJlkjcRpGVOWJTqTkDjPNe06dp1nFZJLGr2VvsDG2t5AzOf9p8foK6sPSxcpqVGzj57HhZnKLnJSunbvY5e/u5NReIL4biIclIzHYKAW54+714NUVma3VhLosdsOm5rEevqF4rR0W8v5fH11rRF7bafGirFbNMSjNj73vjn8Sa7G51W3uEdlR923LgZ4HqCOlfWwlWS5XFJry0Pi62EpO04VZO/meVvrGm/wBp2lszQxBnbcwtwGQ7WxztHB9q526t1a8YQsqZOVBPH516LqFna6x4i0u0kupo4pLg7mDDcmEY5DHkYxWRc+CdYkN1dW5jnijnIjkcEfaFxneM9s187mUnHEOM2r2vorH2XD1N/UuZXtzNau/RFbw5pWoXM1sbpbaztQ+2S6LArg+wPJr0n4O+E5LP4oTXQvLa9traKRo5Ym6k/JyvY8mvPPDvhvxFezvNp2mXrxWtwIruNV3KcjkDkA8Y4PtzXq/gXw/rHh2wnlu9JvhPdymYyxruMa/wghSSP8a8arWVO59PTpOqkm7HbfFCGK5060hba5WYtg844rwT42Sf2f4NDJ8g+1oOPo1et6/DJBeSalcySeZcIiNHJ1UgE/hnNeQ/H2C51DwdFBZQPPI17Gdq9cbXrw68oPFxbemh9DhIVIZfJLfU8JGqeZqUXmCGRSykHAbrg9fWvtLw3b7vDumtjraRH/xwV8q/DTTILPQY4dW09YpXvmLefFyUCnGeOm4fnX11oNoy6HYAYAFtH2/2RWeMrRqz5YrY5MPSnCHPJ7nQGHd4aeN1kCtEVYdRgj8xXIWvhuwi/wBX9qQ+1zJ/8VXdXgRdOlChSQp+62GrFjUyP/FjJ/h96wxcYtpSV9B4WTs2u5kXGgq3lTR3Vwog3OVaRnDjaeOTxXXK2IU/3RUUOnXk1pMIYXbfEyqSMAnHvWhHo18Yk3CMEKMjfWEcM0vciayrxb96Rh3sQm0+JfVgd2Dzj3PJotQ6seEP51pzaPeJbxp+6Lg84fP6nmqFtHM9y8ccbOyEhgozg11qnJQV0cznFydmfNPiy1uNQ8cX0kXywef5TPI3A28HA9Mg1FJ4a88OsDJIynBULg/UDvXoM3w98WSXtzeS6DduZppH+Rhk5JxkEjH5GrC+FfE8ENuh8N6tL5aAEbRgtgcnBPfPSvplVj3PIUDxrVNAtNUSK21uaeJ7Rj5RRgAOgHv+FVJxfxB4LXVr1oF+VCyryPyr0y6+H2uSCWRvDWuCeSRyWkiJG3+E/KDnvWNrXgvWrC28+TRr6CNT87yQsFA7ElgOc1pGcb6MylF9jxzxF4YfSNWa3uFldpUjm3vI2SGG4EYI4INdJZeD9S0e5W31eQQ200XmRNa3LMzgnocnjijx9NJNq9vHLvMlvaRwtvGDxuwPyIr6G8IaPY6hosa6tGl/GYht8yNSc8e+eMexrKTSbKpwTPPfhP4Q8GR+MbDUrbV7+WWIOTaXkuRv24wQevUmvoae1s7pE87a4H3Oen/1q8G199IbxQ9np6eVa24CQvboF2OOS2RzknjJ7CvU9F1H7Lawpe3PnQPsEExGGBYDCv68nAI69655Raep0xtb3fwN/SlfT77UUtI4ikpilWNHCc7drE9v4RVrUtVudP0m4v7wxK0agxpHIW5PABP1NZH2mFdSR9x+aFl7c4Yf4msP4pXPn+DLyC2bEhAbOOiqck/yrNotblX4ia+Tp9tdzzB08zYD6ACuWtPFGmphkvoRJg8GMN+hrE03WpdU8NR2F2YoXtbgYlLf6xSDx9eKlFoFXcbXejDJfIOffBr5LPak4YtwTtt27H1OTtSwi+f5m9Z+LrRpcNqZjHtbQH+a1sjxZDgY8RXYHoLeD/4muQtoLVSDcLLFgc/KCD+Rqz9r0D+KZs9/3Rrxqsq8n7rl8juUKK+JI99v1VrCSMyR7ipAVx3xXKJc3trJ5UlvESO6uSKWbX9PfJW4MpH91Sc1Tudcg27goXttb71elneMcIKVGfvfJ6Hk5dh3dqcdPuPSPDszTaLbSMoVipyAenJrRzxXDprl9a+F9PuNPijkaRsFG6kbiDjnjFS+E/E2s6nqX2W/0iW2T5vnK4HBHIP4n8jX1+AnKeFpylu4r8j5nFw5a80u7/M7XT445EZmQMQ2OauIiIMIir9BiqWkH91J/v8A9Kv12cqe5yybT0GlFPUfjSeUvvT6KXs49he0l3M7UGaJ9iHAxmuB+MBkbwDqW0gtiMjceM7xXfap/r/+AiuM+JRsl8HX7agJDbBQWEYBYnIx198VCSjLRG6bcdT4w8dq6+IrjzJRKzIjbgc9RXtun+NU0vS4/Js/NPkoshPBU49e9eN/E3yf+EmLQRvEn2eMhW645/8ArV6pcW+jyWqzQ+dDIYlGwD5WOO1dkUnJ6GSbR698B7HTdQstS1uXTrcXb3WFcDdsUoDhSelepi3gx/qk/IV5V8Ap7PSvBl9JeXUVvF9tC75HwMlRwDXo8evaIy7l1iwIxnPnr/jXNUcOez3HeXTYh8VpHb6DczRIiuABuwOATz9K8QsdRfWNKkEyoWuI5FX5s7OSAM/TFey+Lr2yvvDF7HaX1vKSo5jkDYGevFfOV5oGp6aPsNn4mRZZYTM8eRxu7ZGdrdOPfrWTpqbsvI6aNRxjdgNIg0Xz4o5meWRlkkz0HB/+vVaW5m/hn/8AImKZ4D1W8F/DZXEz3QuZTbszn7iojMAM9ehrr9R0q/edvsrW6RFePMUkg/liviOIYRWPlzPdL8j63Jqv+yJJdWcc91cMv+uXr08wGqhnus9E/wC+1rqbmG+tYw09xpYZBllChgT7gAmqB1ZM/wDH1oa/7JiY49ulebGg2vd1PSlUOljnmkXEcCqPrUYs5Jmy6uST028VpGa3MYkjaOTdwpOR/KuWupL6+maaC6tTAhJJE7kfkSc/pXFToTm3zafIPaxWx7d4Ghi/4Ra0R40fbuHK5xz71tpaWqyrKtvEJF6MFGRXM/C5mPgy13b873zuUqfveh5rqQa/T8CuXDU4+S/I+Dxmteb83+ZPox+SX/e/pXPt4wurzxpceFtJ0+Lz7ZN8093IUXHH3VAy3UfrVq4fWF06Y6Gtu10JBxP90rg/1xUGt6ffX9/cTXGg2dyILXfZTrLsm88AfLuBDKpJ4we3NdyONpXNW+u/EFjZyXRs7C+WNSzRQyNE5A5ON2QT7cUvg/xLpvijS/7Q01pNqtskjkXDRtjODWFDp95qEGn2mr2urRw3SyrdxrfSMsJUjarMDlgwJ5J7VY0G4XRdAt10/wALyWiSXZga1iOGTkqJGzyQcAknoDTJsrG9qn+uH+7XD/FL5vBOoDgcL16feFdvqmfMXPXbXC/FaVIfA2pyybtixgttHP3hWTdpG0F7p8gfFDK+K51bqsSA8+1enicLDbvCpPyDIfvxXlnjeOfVNZur21hl8tgoQNjcQFA6fhXfeHtb0e9ggtXne2uRGBsmjIBwPXpXRCcbvUzcWuh7V8HdDs/EHhW4/tBrhDBfs8Rgk2FSY8Z+uCefeupHwv8ADewKkl2gGcYZeM7s/wAP+03+QKy/2fwo8NX+x0dTdghlOQRtFeliuath6VSblKN2PnnHRM4XUfCWleHNA1W7tWmlmniCM8mMhQxbAwB3P8vSvmjXRatOs1gWLMPny2a+tPHx/wCKTvv9yvkWZlKZ2hTjqKqhCNN2irI0UnKGv9bGh4OVRq2nGabyEF62Xz0HkvnpXfTyaVPGun21/e25L7i7NJGX+jcfoa5LwBHZXEctrdNEWacNGrkDftU5UHt+HpXeNDNpcEm6C3a1xvixJlkX0GevPP418jn8b4ly5ex9RlElGglfuZE19aSItnYXlnO8Q2MHBZhj3GWz9axZLXWPMbaseMnH7o12Nxp1hcTFdQtLe6m4YYt1OwHplj3q8qWyqFCkADGN3/2VfPKso/DE9bc5C4sdHt32yalemQnmEzlyfwPNQQRaGbtobWOGSdULMQMhQOuevPtXXDT9JktnQwwq7jBOzG4+/qKr+H/Cuj2FwbtriW4u8cySEbUz6KOAK9Khj4KDWrl+f+Rxzpy5l0R6B8MZlm8H2zIhQB3GCMdD1rpi1ecWWtSeHbU26ahZvC0haNZQARk9Bg5NMn+JTWwZrjTgYQceduCJn8ST+lfU4fMKHIlex8/XwFaU3JK9z0vQmyZ/94Vqg1598J/E03iSXVZvJEdtE0YhIVhuzuycsAT+Qrvga9OnNVIqUdjyq9N05uMtyUGnA1EDTgasxKGrtiVf92uC+LmX+H+rqqliYRwBk/eFdzrJ/fJ/u1zXipxHod1IVyFTOMZ71x4mpyRlLsehhocziu58kTptOGikB90IqKKzluJ1hihnd2OAqoSSfTGK99e/jkxGqma4P3LeFVLN78jge9UvOube5vI/sht7mNd2Xb92EPcuCMY9DXiwzao4uXIvv/4B7LyuN/i/D/gnX/s3aXd6T4Pu7e8iaF2utwjY5KjaOvpXqQrz74HrcN4dvLm4kDvcXPmAiMoACoxgEk/54r0EdK9/Czc6UZM8DFwVOtKK6GL462/8Ite7iAuzkkZxXzbFY6DJIytJp74OIy4aJZBgfMSGGDnIAA7V9H+Pc/8ACLXeBu+UcYzmvnXTtHvrW/muNPt0VEfDwrO0chU8gkMCpyPTFeVmlZ05q07ad7HrZVRjUpvmjfU2NC8OWsEM5kmtY7W4YFkgTzenozFsH8K6iS+s7iZVhbCKmN7KxGfTHXP1rLjutNglEEclzDclc+WyBg3tkjj9angmeZmWdLdCDwJrdckdu4z+lfO4jF1a1Pln9/U9ilh4U5c0VYtRQzmfznS3IBOzCHBHqRgc/XNOazRmLFGyTk4uZQPyzxUYtYWHmCe1Q5wp2Ov4DORR/Z6HkzTE+ovQP/Za4VfodF0Txl5BhrdDjuEB/lUflXSPlfIwOikmmWckghBDsDtHQ1ctpJGX5nY8Dqa5qNkXUuYtxY6pcXJ8yZYExx5UIcn/AIFwaz9X0jZIrLufks8k6AsfZQCMH3rr4ABFNgAYBx7VTjZmJ3En95jmvXjNqSRxczs2XvgA8jw6szWDWa5i2q2eR83PJOa9WWuI+Gn+s1D6p/Nq7Va+vyyr7TDRlbv+Z8zmStiZfL8kSCnCmCnCu84TM1s/vo/93+tcN4+v2+wS6bb7d0i5nlaby1t0/vFv7x7AfWu41z/XR/7v9a+f72aa619obqV54jfyZSRiynDHHBrzcbNxTS66HrZfTU5K/TU1dDnkX7TLprR3Us0ISGWbAMpQ8hf73U8nHNUNIsjfTXEF89wJ/M8yW3kYRMT6sD94fmKh8TO0fh1vLZk8u7kZNpxtIY4I9K0fiC7jwto90GYXAkjxLn5xleeetePKEVJRS+J2+492Mm9TqND1nUvD+jyHT7JjFLcLk3LPIxBwoYE4AX6mulm8XapbIQ+mwXEzACKGOT52b1PZV9+1cXoMss2iXnnSPJ+7z8zE/wAA9allJHhcSg4kkaMO3dgSM5Peub+0a9O0IyskYzwdGo3KUdTe8XeKItW8PT2P2Z8iSIXRiYkKm4biDjkdRke9czrdna29m2p2q+SYI95WNvldByQPQ4/A9wa2dR/d6jowj+QfaDH8vHylG+X6cdKzdSUf2dcQ4HlC/RNmPl2lkyMentWFerVxLjOci6FOFFOMEZ2qxx3UbWqoZZlhW4hlaDBTPTOM56cjGKmdNpgEbRJbTRjndvRJe6H+6PToKt6qAviKYKAB9iXp/wBdDUUoC+JrdFGFks2LgdGIYYz61xNRUNjrUnfcbcaXcR27M0RjUjDPC3BHuBnj6jFUV0u8ZQ0c+nlCPlP2thkduAau2csia28KSOsXl52BsLnPXFSTWVm0zs1pASWJJMYpU7XaQ22f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AutoShape 6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oi/eLx3qHxEu3SsjIzMuR+DVsmFWXjg9jWf4zuEl0eFPsscDxuisUz+84b5j718Vl7vXj6n2+MVqMjlR0HNWdP/1zc/w1UX7tWtOP75v92vrrHzNzRycDmrGl83D5P8NVGqzpX/Hy3+7UNFJl6bj5s9OtSaf807YPG2mydMVJpy4uCB/dNTyl3LzDKn0qawQGU9PuVEV+U9qs6cv748fwmlyhzE5U/Sr+kR7pWz/d/rUBT1H0q5pIxK30pcocxqKO3pVmzOGI9qrDpVi0++fpRYlyLg6VYtTlj9KqCrNp94/SixNyzXH/ABDnjt5LWQrl9jbB+Irse1cR8So981kf9l/5iuPMHbDyfp+Z1YHWskca0TN856nml8v2NXNvyD6UzbXzdz3rEQrM8YHOkICOfPXn8GrQlleGJ5Yw5YA4CDLH6Vi+I5pJtITfb3EQ85cGSMrnhvWuzLYv20fUxx0v3UjnR2q1p3+ub/dqqvQVc00fvm/3a+sPmjpdC0ePVcxrqEUMwVnKNGx+VRknIGOlOttNkiut1vvuYigxIkTAEntyBT/BtxBa6q8lzMkSG1mUMxwMlCAPzrb026tbq90q3kvj5UOm42LMUUTAthSR07VLKuZLWlx5piMEocdV2nP5Va0+znF40RhkEm05Uqc/lXS3F5FHZEefDFciweMiOYsQ3mAgbiSc496dpV4ZIbJRJHPI1qyThptkn+syMN1yKQ7mXDp0821Y1BY7vlzhvlGTx9KlsbORXRsAlwQEH3gQR1FdHbSWsFzDGt6JAs82JGbn5owBk/XjNR2sqw2UUc04+0hJhnduKsSvf3GRSFzGfJbyRttdCrehHNTWMMiy5ZGGRxkda6NYrOysLWOWRGuHmRyc5I5559MVW024YtcbpldxMrRiRuO+cVFNNq8uoSkuhVMbLwykfUVLaL+8P0qxfKAVKs2WHzIX3befWo7UfvD9KuxNycCrFoPmP0qLFTWn+sP0pWC5YFcn8QE3PafR/wCldbXJ/EE4+xn2f/2WuDM1/s0vl+aOzAP9/H5/kci3AqLNSH5hmm4r5ux71xt3EzRusf8Ao9zj5SeBn+n4Vymvzal9kNtfhxiRWBJyDweh6V6FIpcbXAmHo4w359DXnHinUZJ9UnsUkzaRFWjUjkHkHNejgY/7RGxzY2SVCVzLXtVvTf8AXN/u1UXkCremD963+7X1B86a9haz3lyltbR75XPyjNX9FsbqTUZbdYW8yNTvB424POSelO0e4sLPTJzN5r3Fx+6xEQCkfBJyfXp9Aa27e+06+hljSZrea4RFkMnOWToWI7MD+Y96TGVrixuLeLzGVWjzjejBgD6cdKs2FrcR+XcSRMsUoOxj0OKktLW1j3LdalGEfAKwktnnqePr+Nalpe2F1PPF+/iSVAIw+Nse37vTn2/GkO4v9mXnH7nkgHG9c/lmn2WnXUkwfyyqISrBiBlh25qe9hiuLtplvLdVYL1Y5GFA6Y9q1YJrS4jHzRPtcgGUHJG1Rn8cUEy1Kb2k6o0hjOxcbiCCBnpUumQSSSsUQsFXLH0FaEclrFEyjBDONyR9CuCD/OtHTNOVoHNpJ5kYVt5BG4sRwMdf8mmkRKdjMEMnmeXsO8dRUttE2/oOnTPNaTWs3kCP7Pc+a3B/dHcVH9KdaadKz/uoZDxkMwwT9M0+UnnKZjbGePzp1r98/StGLTppJUjET4wMkoMKD6ntUa2hS4ZUSdlwdreWfmHrQ4gpkdcn4/jaT7GFBP3/AOldiEjJ6v8AlXPeNbNJYbdjJKoQOx2gcjiuPGUfaUZROvB1VCqmcQIY4wA53t/dWn+XN2sxj/dFXYwsQxGqx+pxuarQtiQD503P+1XgunGOyPdU2ylbS75kDL3ry7Xk26jcNtHLde/Vq7zSrtGvYUEh5cDBrB+IFpa28kbR2yxSynczAnkZPbp1zTwEv9ph8zTNqTjRfyOSTpV3TCPNb/dqooFWtN/1rf7tfUnzBpKeKvaUf9JP+7VFQMVf0n/j4b/doGatW9LP+k/8BNUxVnTDi5/4CaAZsA1q2Fld+Usv2WZoyThghI6DvWBPMVjbHXFdnFcX0cEOmxzSxCOCOVlDHB3qCOKTdkS9yqqyLw0br9VNbOg6l9h81fKJ345zjGAf8azzbTSH5xuPuKcNJWRkEkSfMwVQwHJPQD3qVOXREyjHqzpW8QQ/ZBbxxhGAHKuBjp+Pbv61MniKF5d/kktkkkyDgZzisAeE2YbjpwP/AGzqvP4aiT5f7NjBPH+rq+afYy5YdzsrbXLS3gSZoxJJsZIlMgOB3LfWq1vriea+5GKMc7Q4xjaox7cjPFcyvw3vQADp8ZP/AF2FKfh5qEalo7MJgdROBUOdT+U0VOn/ADGsHXf1HXpmsHxykstikcSsflfO1c+lULHSYbnUTawTlriOQxkGVxhh2zWg+m6jY6tDbyXciRzIdyrMx3YNZOTqxaNklTknc5m88+Jp3FrIEQ/MxXAGelSrcfKPpVrxcsieHdQmMkrqpG4s5Y9fesa2fdbxN6oD+lePiIKEke5Rm6lPma62/BHKaHcudYtFIU5lFanxS1CLWdJs9S+wpZTRTPaFE4BVOjEep61gabY3VnrWmyvCdjSIWZeVUk8An1rV+IYWPw9axopAN27c9yVFcuWpqtFPv+h6vECg4KUX0/U4Lc2at6ax8xvpVUdKtad99vpX1R8YaKscVf0hj9ob/drPWr+kf69v92gZrBuKn01j9pP+6arDpVjTv+Pg/wC6aaEWrp8IT7V6v4d1XSpJLma6hSSf7FaKAw4XbH/WvJL8/uW+la093/ZumT6iZVIkghXaOo2qBz+dVDWcY92Y1k+XQ6jxD47exkKadY2Mjj+ExbjisnU/itrlm0R+wafGqsG3vAGCt2xtGQetcbfahBJ5pSMb2wAwIXqDz1+n+RVr4S3ttc61f6fPA13FKFcC5G3YQT0619Y8DhKeGlUmtUfP0K+JqYpQXwnoenfEbxTqNpJNbyaZF5S7iJlI3KehAx0qHw/8VNT1TxVHo8psZIZIJN+zaXDDjt0/GtG9jSG6lgbS2kRoVWNo4jIuc9C3/wBauc1my0fT/FunNFZfZtSnWQIVUbduBu5HHp7185UnBX09D6NYdOPmetyeGZXkZ/7Yu13dcAc1NFoM0MTKdWuWXYVwQPSsJvD3ijzXkTUosuecytj8BjinxeH/ABNHE6G/iKMjcGViQSPcVgmcXyOI0iOW18czxycFrpGHPUEda6vxF9la7hRZAby3kw6g8hXGR/KuPvZpLPxy/nfeCW7gjuAMH9RW3rryHxfvz8skER/EGQfyxXBh1yxlHzPRxF5SjLyMDx1eLbeAtYjQKHklGWYdh/8AXrndN+bTrZuOYUP6CtD4pxTSeENQht4/Nd2OFBAz371leHnV9A058Y3WsR/8cFediVeS9P1Z7+Eivql/736I888NDxVqGtafPeW959lilVmLJsRQPapvEl9f30Ttd2V1ZxRXLRwrMRhwOrDBNd8Jp5G2h9v+4uP1OTXmWq3t9PdG2u5DIPnlyepPmuv8lFZZdBe1v1Ns5xbrwT5bLyKY6Va0777fSnQ6dfyKNmn3rZ6YtZD/AEq5Z6VqUbnfpuoLkDGbSTn/AMdr6A+Y5k9hQavaP/r3/wB2qVxHNbvsngmhbriWJkJH/AgKt6Kczv8A7v8AWmO9zXB4qxp3/Hyf901Wqzpv/Hwf900DJr//AFL/AEqp4tkki8JXlwD1hj2/N6Bfyq1f/wCqb6UmmaSPECjS7ySaK2vNse9OowB0zx2pxSck30t+aX6kTWl/X8mefprGr6jELayt98oUMAjnd8vcZPXmrvhbU/EXhnXrbWtWtpxaSEQyu5Bwvb8s16LP8GtMXj7RqZUdxKg/9lqDXPAmk6fpcUd3Y6xeoGUCaN03RADAGAnI5/SvblPng1zWR59CrGFWLitTqJrdbhJNZh1a3FrIPOM5vHDRjrgDG3H1P4V5zZeLX8UfFu3khctaW0MscB/vcDLfjVHQYdMv/E1roc+i6gIC7KVa+G3IB+8vljjiul0/wNpnhnVE1Ox+2CUZTDzKy8n0Cj+dedKk+WUm72R6+Kx3O40v6se0vceNVJ2Ws59vlxj86fDceMnLrNbXAQxn5srwcegqhJ4y8TpIyjSbgqG+U/Z2OR+VWrHxb4gl3R3Gl3CMYyQywsVzjpkgVp9Uqr/h0fN3hZe9I82+It9c2cOk69FCsk202s8R3ZOJBnGARkZJ59K7HUpPN1DSLhcHzEbJz1+X/wCvWVp/iSxt9X0/QJ7edrm8BmywUqhfJwR1P1A4703TNZsL7Wjplv57S6WzAlgAGDMFPTkY4xnGa8ppRk33PcV3FLsYXxjtby78H31pYxvJcSlljRDgk+1Znhm3vIPDmmQXEEsc0dnEsisOVYIAQfxrpfiBLLbWiSxcOszY4B7ehrIg1GZ4I3Pl5ZQf9X7V5tdpVLHu4WvNYZU7aXv+CID8i+Z29TwK4+bQ9bm8ppWtpdLfUdlu8SYkUyNzuPcZxijU/E0bPthY3L/3icKPpV++uvEVh4Lk1pNXieOJI57ax8hQV/eAZJ6kZIP4VzZZUi69kLNoSjh7nbaxrWq6Rq91pxmxJbzNGABycHj9MV6v4V0/UI9KtrjWbp5LrHmFSxxGD2/LrXyZF8S/GH9sDUZLXTp75ZAxaa2Y5YdM/MD+tdNq3xk+KMuj3CXemafFDJGVklSzdflPod/Fe4oOUuWrPmV9NLW/z/A/MuGssxuFqVatSs5p3UVzXSXn59Pv7mt8e9UfUvElnLgeQbXdAcHJTzGGTn1Kn8MVyOhf61/92qWt6p4l1y3tNe8QWcVqJlW2s40QpmJF4IUkkDJPOea6vw94D8SS2aXbeRb+amRHITuA7Z9K1k4rqfX0IzUEpashBGKs6aw+0H/dNaP/AAgfiT/ntZ/99Gp7PwR4ggdpJJrTaFOfmNSpR7mruZeoMPKb6GtbwFJjVdPXhgkoIUnA5Fc1cXQe3Yn0rtfBwRrfw+vCnz5CxxzjiuetWVOpCL+07fin+h00Y3pVH2X6M73VrjVp4HFnY29rJtIVxcbue3WsGd/FitJ+9tAGZWBaQHbgcgDHc12twYo9oidZQevy4rOuwsit+7APXivbij572luiPLtY0DxLfXpuY/7Pt34+aNhnjvnHXpVmQeJ4UtxqjWM1smA7o/zkjofc12sU1kNL1OSaVIvKyoDOdzNx91RyelYeozLNpaS4PEqhgw5yGwRWOJklSn6M9ChOU5wvFbo7k/ES0XzP3afKcKC/J9/ap7L4gWN1K1v5e2TYSvOQeK2W1PRF3b0h+U4yUXn6VNZahpFwzLCsQYZwDGBkDuKw+v4J6K3/AIEW6ErN8r/r5Hicl5dN480MrqMUUUsAJhI5+YklT8vVu3zCmeHbi8bxzrsc+pRTxb1KQqDzh1GR8o+7nBwT1FW7u3Wfx9pF4ulWjkxkpcM+HC7myQNw5Xt8p+tUvDsElv8AEDXpm0e1tVZlLXCNlm+ddv8AEfvDJPyryBXNGvzQ0XQ1dLklr1LfxCjaS2UbSw85hgdTxXP28ZWCNdr8KB932re+LUskelSyRRiQiRsLnGTj17V5qnjORVCtY6uCBg7cEfgd1eFiaidV6nt4aL9ktA+GmkWOpeJEt72ATRCJnKN0JGOv517IdI01ht+w24TZsCBMKFznAA964L4a2/l+JN2xR/o79Fxjkd69MFTkMpQw/OnZtizqEKtXkkrq2zM46JpJUL/Zdlgf9M+fzzmqt74c0FYDO2j2TOpBBKE4Ofc1uiq+q8adKfYV7Tqz1fM7ni08Fh4yTjTS+SOK8u21Px9pcV1Csq28UssasOFYAYOPavQFZvWvNvDcm/4kQg/w2kx/Va9IWp3SbOiSs3YeC3rVbVZGSxYg4yQD9M1YFZ/iGTy9Kkb0INNJXM3ex4cZg1l9VrudDkZdL0TymdHLt86MQ3bpivMI7r/RB/u12Nvqmow2tpFHp995MEayQXNtbtISxALD04IFZYyN6lN2vZ3/ACOjCySp1E3urfmei3zarGqMuoX8XOD5k7jP4k1ANRvrWWEz6lfSK8qoQszk7SQCetcTceOdSuJEt7qfW5GDDaktgxIPrg1PYeIr+G5WY6fqkzqxIMmnZH5V60MdR3af3Hlywk2uXmX3neeMdVNh4l0/TxrFw7NCwdc7fcE4xz2/Cud1TVZpriG3e4lliMnIMpIP4ZrM1rWLrXLhbi80nUTcKMLMunlWX8arWenXMl7HcPFrDlTkK9pgfpzXPia8a1JxSd2ux0Yen7KcW5Ky8z3ud/B6tIJrZcx43ny3IBP86uacvhiV2+yW8YaPOchhj868ofXNekORosi+/lNT7bXtehf/AJBLrwRkxNXkxw9RNfuofcjpdSm1b2kvvG+JtGhVIvFmmxS3F9ZqPJtkAYHDnB4G7gHO0HnFR+GtCSKOTxRdie3v9QA8y2kAAjLOCe27naDhicVp6PcaVJpuNStbu3uk4IAOHHqOKRdU0uA/8e92qEnDPCwGe3OK9CMYKCUmkckpTcrxi3qZXxMHnaUQOT5rcD6V5kLSbH3f/Ha9J8WypPpyybWw0w5ZSMZHoea5g2q5+8n/AI9XwueVHHEL0PtMpivY/M0vh9JbzeIi0UTIy275+Y+q+oFehVwPw8kjbVnGHVxAeH+9jI/2RXeZr28jVsIl5s8rNnfEfJDxVXWmxpc30H86sA1T19saROfYfzr2HsebHdHnvgyTf8TCPSyl/wDQkr1FTXknw+ff8TZ/QWEv/oaV6ypqtkhS1kyTNYvjSTy/Dl1J6Ln9DWxmub+JMnleDNQk6YjP8jTT1Jex88C4xbYz/DX0L8NooLjwdZiXGcf4V4bYeEry90mK6ivIFaWPcI3B/nXunwtVo/CNvGzZKMUJHTIwK0xMXGpC/n+hxYPF0cRCpGnK7TV/xOiXSrL+8fzNSLptmP4j+ZqwrH3p+TU3fc25V2I4bKxU/M+PzNbemt4fgX98qyN/1zNZGaRvun6VaqNEOkmdONQ8OAcQJ/36NB1Dw6f+XdT/ANsTXMg8daAfeq9qyfYo3bqTwzOpzAUPqsZFYtxaaaxZYvmjPBV0OCKbkeooyPUVMql90VGkk9GcX4/s47W0tVhmYwvcqAMHcvB/MVjizUjO6X8q3/ifPHb6FFcSthIp97EckAKa8hbx1EWJTTtUdCflYOeR69a+PzjAfWK+jtZH12U1JKh31Oy+HWpWLa21pDeSAmFjHBKQvGR91cCvRAa8ZsiTrmhSEneNSQBu4BVsjNeyL0r2MugqdBRj3Z5WNm51bskqh4jbGjT/AIfzq6KzvEv/ACBJ/wAP513vY5Fueb/DI7viTen009//AEZHXramvIvhZ/yUW/8A+we//o1K9bWql0JW7JM1ynxabb4A1M/9M8foa6muS+L/APyT7Uv90UR3FPZnmljcaXJPo9jJcTC/tIA6RLkKT5WTnjnjNetfDX954VhkdRl3Zvz5rw3T/wDkosH/AF7/APtua9y+Hf8AyKlr9P6CujGSvUj8/wBDwMloqmp2bd4wevm5HUKq/wB0U/an90U2PpSisbntDgqf3RSkKFJCjpTDUVwzCNsE9DRcEi2Me1OC+1Zru424dh+NOaSQJxI449aLhY0cD2oPSuRF3dGcg3MxGG48w1M91c+ZCPtE2Duz8554qXKw1Eh+JyxnQ4jJ5Sr53JkHygbT19q8yB1gACP+yWT+EreqAR2wNtdv47mmfSUV5XYbzwWJ7GuFW3tyoJgiJx/cFfM5nXqQxHuvoj6bLKcXQ17n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AutoShape 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j1nUP7yf981YTV9Rx95P++KowRdKtpD8or4KUmfZRiiwuraj/wA9F/74FSDVNR/57D/vkVWCBRzWlZ6Nf3QDCEQxn+KXj9OtQnJluyIRqmof89h/3yKDqt8OtwB+Arbt/DdugDXM0kp9B8i/41oQWGn2/wDqrWPPqEyfzNWovqyOZdjlo9Q1SX/UtNJ/uR5qdT4hk+7DcY9SAK6reQOIzj3OKie6C9XhX8c1Wi6i1fQ50W/iVuxH1dRR9l8Sf89FH/bVa23vPSVf+ApmvPtf8SeNrfWbqDT7RprVHxE/2QncMDvWlOPO7JkzbirtHTGz8S/89AfpKKY1n4j77z9JFq5oOo38ukW02oMy3TxhpV8nbtPpir41Aj/lpH+KYqG4p2uUk2rnOyxa5GMyR3X4AH+VUprm8Q4lmnQ+jAiuyF+W/wCeTfQ0rXSOMSQkjvzkfrSvHuO0uxw5ubk9LmQ/8CqN5rr/AJ+Jf++jXYz2GkXP37eND6qNh/Ss+68MKw3WV2R/sycj8xRbsx37o5h5rr/n4m/77NRiW4/57zf99mr9/p97Yn/SrdlTs68r+dVAmRkc0aoNGVbie4wV8+bGP75quqnaOvSrdxH1+lTR2uY1PsKbZMUWrRQcVt6PpF5qs3k2ceQv35D91B71WsPDWvF0V7ZI0JAZvNU4HrivZfBz6FZabHp7R+RsPJYZ8w+pIrWlhvaz5W7GNWv7OF0rnK6R4WjtQGihMsveZx/KtKXTfJXdK2K7q9jW3VrrzrcWOzJZuPLx3B715zrviEz3DLp8eIwf9bIMs30HYVpiqKw2kmY4evKu9EQXML7t0KHaoJYt0PH51B5buMtK+PRFCj86jGp37LtZ0wRg/J2rQh4iFc9FRq3PRp09PeK0dvZ5/eW0kh/2nzU6fZVP7uxUDH94U8mhTXVGkkN0YvuDSJldtovB6butBmBGPsarz1yP8KdmlBrRRJdCAjSoykfY0GR1yP8ACoH+bhrSBvwx/WrBNJmhxBUIFBrO3aMK9mrNjkhsZNVn0kE5iUx/RjWvnmpYzWbowfQtQSMJ9JuFib99ng9Rz+Bqxp9qrYVtyMOM+ta94G+yybDhtpwfeuWuDqqyb4rp1Yewrkr0lHYic7Ox040iWRPkw4PYjg1z2seCWm3SafGbe56+SR8j/T0rf8H+JSZxZ6qqW8rfLHcY/dlu24dvrXcTzabo9msWrXn2q4c7yVUZGf7oHQeldOFw/tYtt6I8+viHTlZI+bdShkt3khuI2ilj4dGGCDV6GH90nT7o712vj+10/wAR3ayrutmRtolQDc6ehHrWSNCtVAUXN5gcdv8ACsalF3tE6IVdLyOtt7cMgIhb8x/jV6ytlG75NpOKks4/3K/StCxiDMRXVRXvo5qr91mfq3kxaSy30kjWm8cITw3biuVEce47N23Py7uuK7XxRocmp2McUV4bYo4Y/JuDexGRWCvha6Qc6oD/ANsP/sq58xo1ZzXKjTB1IRjqzMjgeR9kUbO3XCitFF+Wt/QoYtHsbhZojdSOjBpAuD0/HisZV4qsLhnShdvV/gdlKtzykktEYXim4v7OxjuLGWBD58cbiWMuCHdVyMEYxk1mDxfbQ2FtcXNrP+9jDnaV3DIbBKgnbuKnHNdPqpsobB5tQVTbxlXO5d3IIIwB1OcVnXFr4dMiq+niZYkVWaKFmjRcEruxx0YkZzgGvQhFW1QTlJPRlNfE0YuEgm064gJdFZ3dfLQOqsmWBwCQ3A9Qeemaen+LZZbaG4msx5ckiRoU4Mha3EoGCfl5OM88fnW9eR+HhNc+fbRvJapG8oEZJIGAo4+9j5eOcce1QSpoMLpBHpr29y5VEiNo2/aEYZVen3FYZ9sVooR7GUpzX2jJj8YwTaveaXa2oub6zZo50jn/AHSlYzI2HK8nAx06/nWroetDVLl4VtGt8IsqCV8O8bDhwMYx24J98VLodn4XtZLq0sNNis5IQbmdZISrYkBBcluTkA556U7Srrw8F+1afbpC8uyNVW3KSODnbhcZxwfyOelJ01bRDjUlpzSNIJUqLVeS+gibbKskbcYVhjIOcH9DV2DEkayL0YAisnA350weNpI9i43HgZ9ayLmF45WSWMow6g1uPeQ6Yn9oXCF4bf8AeOoPUDtVrUTB4js4by1/0WN1ymY8sPUHkVhVoe0Wj17HHiKjjJXWnc4O8a1jLPdKzRjsP61fZXlYNcOXJA2xrycds1fv/B8lxEytqyxg9/s+f/Zqfp9gq2kaiUzBVC7yu3fgdSPeuOdKdJe9pcKNWE9EUZ1EcRk+zJwM43f/AFqzRq11jiGEDsOa27xR9nk9lNc2F4FXUm1aw4RTvc9Hs1/cJ9Kt2h8t/rUVmv8Ao6fSrlpbvLIdqk49K66EW5qxx1pJRdyedwyrx6f1qtdXFrawNcXUsUEK/eeQgAfjVm9heJV3Ajp/WuP+KsbzeBb6GNSzMYwABkn5hW9ZP2lmZUbOJsT6xocttIIdUsmYqcbZlzn86zkTK15VoenxRCLz9PuVkBG5gcAnI56V60i4GKLPZo9DDpRvZlK/023vjB9oMuyF/MVUkZMtjAJKkHjJqtY+HksYXt7C+ura3f70fDEDoNrHkYGBn2Fbapmpo461jcuTV7nPv4U094sLLdrNli03nsxYsQWyCdvJCnp/CPSprzw3DezxXN3dTT3ETZR3RCqjDAjbjH8R/IV0KR1IIq1SZi3E5v8A4RmyYq0jSlgyklcIGUDGwgDG08ZHqBViPRbSJ4ZEVhJDFLFG/wDEBIQW5+o4rdMVNaOhpiUkYkelrEgWOV1wcghV6+4xzVi3tlgiEa5IBJyepJOT+pq+0dMKVm0axkZmurajR7o3lytrb+WfMmZgoQeuT0q54StoP+Edt/sswuYfm2S5zuGeuaz/ABgP+KaveFOUAwRkfeFdB8OrdY/B9omzaAX4/wCBGsVT5qvyOfFT5YX8ynqEMnlthe3pWJY30dvZxRsPm213l/Cv2d/l7GvMrlP3gxngCuXFUXzJCws002W7o5tpT/sGucHSuiuP+POT/rmf5Vz1ctdbHTT6npdn/wAe6fSug8N9JvwrBtB+4WtTSrhoDLtxgivWwLSrR/roeZik3SZd8RL+5Q/7Q/rWC4BuLMMBj7XF/wChVu6gzXFlG54yQf51wvxP1GfSPCU2oWc/lXEE8TRuMEg7h2NdOIVsQp9NDHDq9JxPTJVRoX+VfuntXn/ljcfrXmWmfE7xXcqgbWZGLHBzFH6gf3fevTo2yvPWrxNaNRqx14ChKkpc3Uei1YjWokqxFWUUdc2SxpVhYaSHaAWZgqgZJJ4Ar538dfFTxB4o8S/2D4Tu5dPsDKYopITtkmA4Lsw5UdwBjjrXTCFzhqVGmktz6LaAjsaieKvnm70D4geGbSTWtN8X3k7Rp5rxM7ksB1yCSD+NenfBj4hDxvpk9tfxxw6vZqGlCcLMh4DgdueCPp60JRmrxdxOU6bSmrHYulRMlW5l5qu9YSR1Qkc/43by/DdyR3aNfzdRV6yaRPhdAY5pYWMgG+OUxsB5uPvDkVT8cqreG7nd/ejP0O8V0XgqzjuPAlhbXgDggs2OMkOTmsoK9Rpb2M8W7QTfdfqYXw/e4lbWPPvbu4CFVRZrtpgoxnIyeKqNHHhS2M12cOk2GlxXL2MRRphl/mJzgcV5xezSLOVyRgCt8Li4YKtzVVfT9TnhSdaL5XYsXh/0Sb/cNc/n61uXZ/0Gb/rmf5Vz5PNeBiHeR6dLY9Qt5GWFR5TH6EVoaXISz/u2XgdxWfbN+5WtTR13tLjrt4r0sL/GRwYj+GzSOTYLu9eM815l8d+Ph5d8Y/fw/wDoYr0XXXmg0lHhUthwGwuSBz2ryz4tpqWq+EpdPsrO5uJ5JY2CJC3QHJ56V042vCFRQe5jg6ba5uh5Z4fgtyYyFx847/7Qr3uFvlFeH6JoniCGRVl0a9Xa2W/dHjkV7XE/yj6VzRknJ6nrwV0XEarMTVnpJViKSt4yInEj8ZGc+CdcFrnzv7Pn2Y6/cP8ATNfHvguyfWdd/s2OdreaaMrFIDjaeDyfoCK+0YZB0bBHcHvXzx49+E+s+H/FY1/wjJE2nGRplQyYe2PJ2Y/iQ9AR0zz611wqWg+5586L9rFtXRb1bQfEUfgpNLg1y432byNdyGQ7fLxwAxHzAc8VifsvG4b4pnyWZo0sJvPYDAK/KM/99ban8RL4q1rTIdK0vRxpt9qDNG6yTDMihdzAHoikjua9Z+DHgCLwHoszXU0Vzq96F+0yx/djUdI1J6gHqe5qMPVvBt2NcZSXtIxhc76ZuarMaWSTnrULNWcpG0ImP42G7w/Ou0sC0eQP98V1PgGLZ4P09WXkK3Uf7bVi32nnWIG04SGMzYG4DOMHPT8K63SLG4sdKt7Lcj+SgXcTjPviooQk6zlbSxz46cVTUb63C9UeSflH5V5ffGNp33ZXk/fXI/MV6fe2mpyIyxyWyj/aJrzrUbGSO4ZmyDk5I6GubHKXMnZhgXGz1KFwRJaSIuclcDKkVjGzuMn5V/76FdDH0IqQkA4wK45U1Lc6lNouWGtRtbIRNAePUVuaDq0KyyNNNEke3qK5oWas22FIU9tvNTiz8sZkuIl9itclDMZxmpqOxtVwtOUXFvc39U8W2cMBR9scRI/eSnGT9Kym8T2imYqzO0P3lVTxxmsjVY9PYr9pe3UcYIU5/CkS7tbdRFDc7mPRRkt+X41vUxkq75pmdPCQpq0UWpfGVoycu+WH3WU5wenFSJLxWFdxx3tu4uZwrqSMbxjPtitGJjtq6E1rZnXSpKKehfWXmpkmrM3/AFp6SV2xmVKmbEc/vVPXFiuVi8xsYDDt0OM9R7VEktQahOAE3AnrW8J6nNVo3izltD0+P+15PMlkKqjhcheM8f3fQmvRkmxGoB6AVycbQxuXCnJrbSb5B9KS9yKQ3Dnm5WL7zVGZaqGSkElQ5mipmrpl0lvqMM0h+VTz+Vbt14v0Czi33l/FEcZ253H9K8/1+Xbpc3zMp2gAr169q4dtNkhcSNI7kA7mdQD+n8sVm80+qrlUbnNXy2OImpSdj2C7+JfhwxstpJJcsRwMbR+dc3J4hsrxj5O5H7oTmvN59LnmQhVGAx3HADYPY8/rViHS79JAJNxGOAqAD885rysTmlWrJSk9Ox0UcupUo2judok6bW+Q/nT98f8Afb8q4qXTdRVhJFPdqwOeGJFP+0eIBx5g/wC/VKOYU3uKWDn0Z3X2uMriKeLd6nINI5Z2G6bLHvkYqtHdRKv+qiPqSnWhrqJk3G3hx0yoxgV5MJtLU6pQ10JJ9NF5LHLJczDZxw2FP4VXvLbT4bclXLMDuGzduBHQ9DzUUl/arkho2/2Y5Nx/IUzz7qZcw6XdsPWRxGPyJz+lbrESX2X8wVPzK+jWmsamb1tOsXKxkSedMPKX/dxjnj0Har0d7BH8sjMD7KTVtvEGtppx0+G2hsgUK7kjMrDPXkkAn8K5GbT7OGZJNQ1bUGfOVV32DP0XGR9c16csThqaiqbcm99PyJw6qtydRWXT/gnTfaoWAIEn/fB/wpVuY89JP++DWUkaKvy3E5OOMg1HEkjP814fou4fzNRHMafY3cTdS6T+7IP+AGqmsXT4hEKsSSeCpFZmqWd49mWs9QuI5Qf4SW/E57ViXLXmbaKa8a5ldiE+bIb6CuylioTtYmnBSmom811dKuTFgeu2ugiuFMSnbJ0H8Brz6/ivLNitxC0Q2gklSOPc1rabfXAtPNa4uZk25QKPmI9VBABH0JradVLcutSUIqS69jrDcpnkSf8AfBpy3MeP4v8Avk1gW+3ykkk1S9xIvDSKoVP9puMj6e9aeloFtkNxNLLOBl48YIOTx7/1rknjILozC6LV2FuofLCPIGIG1Tgnn3plwiWsg+0XQgQkMVmfL854HWm6c0kl5JNE0SGKX5Y5GIOMAfl3/MVd1r+zdSIgvLGIXgACTcEhTnuBkDI68c4rGp7Gvq3quhhOpJSSS0M+0ntZr5SouBxt28EMc8Gp726tLcBDFdM7kgAQ5xzjJz0FU4fCVr5Vy0txeRtMCq56LyCPm+8Rx68+lSWmgNbIJI9TkuDHGVCnOxTj5TtPzDGex5qPY4eXQHUV9y7atps8ojSRwemXiwufrjFWzp1tn71v/wB9CqNl4e+1W0f2nUokuSMvHHHvTP0Jx+IAq4NBwMf2tIPpKwH5YrKeEp9EQ66T0kcHK0Akk/tDUpIP+eZRUjyuOQVPzdc9CayL2+8P3ccSDVIoMqykLcK8hfdgZ8wn5SB0681ce8gvvIkvrS5ngVhIq/ZwSR/Dk8ZHQ/41hXviCLTrWW0XQYXkeVvMuWjTY4J6gEfQY7YrOGFrSkko6nY6sErtmhpqa5DGZNP1a2ntHJEqGyAUEcHG0jH4VqCyjlUS22tyW0nYMH4X/vquIvrTxFJqgaPWFjtQMIEh6jHALbck54zyR61peGNSvLHU1sLm2kvZUfdNLLIzqgAyFQdCfc11rBy5XJW/4BLrRvY9E0iG4lsgr3qXMoIDOUKjB9gcj8ayPE/hy81K7jvbW6sgfLIZpN55U424/wA96zNX8Ta1Lbu1vb2tlGfvEnDEfXsfbrWV4k8U6ppPhq1uJ9E82zbahGxlCDB5+b5vzH40nCVKytqJXlrc6a30jxFBpx36pvuY1xGBGWjGOnoX/OsyHRtcju/P1rxBrNxjLmKBfs8W33KD/Cue0/WnvNJj1bTb+QRsGXZNGwKdAwBHX/gIzUVxpbz2PmReJtQsJm5aMXLmMKT1AZt35/lU2in/AMAq0jtbvxfovlrZpIq/MI3EbMCB3yxXj+dUPHGracbHTptMdQY5Ww0R+7gDH0rmNKm1fRdUgtJdeutQt2wu2WMMhyccEkMfwzir/jG4ku4LZG8hNrMRhNg6ClGPLNcp6WWYaVSspW0W/wBxnXevXl0jLc3l3Mp6h3JB/DNenQrbxw2VvCt20dz++lK8qgCj5R0C7ic/99eteOtC20/vYf8AvqvULDXhHZQB4RtWJRnPtVYqU9GtT0c2wV6cfZrRXudciqylE8hQexz/APqqOKzmsVE9nulYAK6l+HUEkAf3cZ49uKxtJ1yO8laO3WFnViGRmwwOM9Cc1p/aZVA3W6DnqJMf1rznNrdWPm3TZfiTzZ/tFy4LAFUTbkKpxnJ7niobiKGK4+0pdSM+R+6lyUIAPHqOufrTYp5O8Mq8dmzTZp45DtkeQAdmjpKq11JdMmk1CGFI5IJCjmRV+zsMbtxwce/fIyOK1BbwiUTxyGJjjcEbhv8A69ZCvbhAVaJiCCuYgSD7cVWvNbhs0YlxJID9wjacfXFdVCXN8KuYVKbOoWFJDxcOGznLAdfqKaWK8f2mnH+2f8a86vvFWqpMZdPjuwP+eUsSTp+DLyPxzVX/AITmRuZNBtGc/ePlPyfyr0Fhar2/M57HDR6rd6c62/8AbM8Eudpjt3W52j3G3GPbNXLSaN4t0vnTpliJZbfaGfOThQeCOP1rn5XdtZi3MzZc9T71heJdQv7dJhBe3MQMvOyVlz+RrpjFK0l1Rs5Ox6zYX9pdq76lpEbMIsRztJtJb+8wJyfbrVafUfDlhI8gv7SEuSWRpQzn+ZNeWeD447qSZrpFnYRFgZBuIPrzXeaFbwbHfyI96RtsbYMrz29KdaPsxUZ8xPdeItJGJI4b65WL/VtHBIVye+cYP41nWetanPK0tpp93Iy/wyOqgg9ypLZ/EV0cjMLSYgkHyzzmuc1f93pElxH8kyrxIvDD8etc7UJSlG2q6vU6feVncguZdZdY4WtNMtIlJKOhTdySSP4R1P41VubNZn2tqkitGQf3UQRFIP3gSuD+BqGKaW6+zi6kecFQT5jFuw9a2JCRPcQgny0UbU7Lx2FcznypOxso36mXIyWmoLeSX0+p3uVcRfamIYjjC7lC5+pq7dapfXMSSTeF77Z1LM8Z2/XmpdHjjuonW5jWdQeBINwH51q6bb28epSpHBEilVBCoACMNSjPVKx10MZWwsX7N2+SMCWaaCITN4TvHiIDLIrxFXHHI+bnqM+lXYfEryW4jbRb2BSMAmeJWA9hu3fkK3fF8ssVxdRRSOkYtICEViACWOePwFYejXd02lzM1zMzL0Jc5FKpWSXw/mavNMVVVpS/BF63W4W4i1SQwwRRqwih81VZs9S2wZJ9q3bVnu41kurdIowwYRI2N3pu4J69vzrhr5mH2WQMQ5uOWzyflPeug8N319Nanzry4k+Yj5pSa5q0dEziizsrbWZNyrIFLM2B82zA/wCBYz+FbQvpUX5lbHoRXOeEFWVpjKocjH3hmukQDniuKrHllaI9HuhqalasxDwpk+2KluG0u8hCTRnHs5FUHVTI+VB/Cs5uJXA4GO1ZKbT0L9kmXf8AhGNJkfdFfajAeqhLg8fnmqr+F7Xef+J5ede7t/jWhZf6lj3C8VMCcDk11wx9eC3OeWGg2f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FF+c/WpCDikjHzmnHpWaGQHrRinkc0lMaGAc07FAFMndYYJJWKqEQsSxwAAM80rDJR0pRXJ/C/xra+N9Envobf7NNbzmGaHfuxxlWBwOCK6HWNU07R7F77VL2Cztk+9JM+0Z9Pc+1NxadhJ3LdLmub03xz4U1C7jtYNYiSaU4iWZGi8w/wCyXAB/CtXW9RhsLGaTzE85V+VM85PTimou9hOSSuc34u1I3epLp0LZht8NMR0L9h+Fb3hmXdYqpPTiuSt7WWPS0eXLTXEhmcnrz0ro/D4ZU2fdz/OtalLlOWlUcpXZ0BNNLUiNuQN37j3prVkjrFJpC1N7U00ASg09DUANPjbmqQmW8/KPrXnWpb/7RucIMec/f3NegqeB9a891Jl/tG55b/XP29zXLitka0up6Gq4JoK8dKcv3zSnpWyMiuRzQRxT2opjIx3rhPjPq0dp4fttB+2RWk2uXC2ZlkcKI4TzK5J6fLx+Nd+BXGDwzcat8Rr7WvEFjby6ba2i2umQy7ZA27mSQr2OeOe1VBq92KRyunXGk+FfjBYjSby0k0bxDZrakQSq6pcRABDweMjA/Gr14ieJPj5/ZmoqJbHQdOW5gt3GUaZyPnI74DfpU/xU+H2lzeE7m/8ADWi2tprdky3Vq9rCFdmQ5KgDrkfriqN+dTs9c0T4pWul3ckVxYC11uyWIieJf74Q8naR09AK1TT1W+xGq0PUL6xs76EQ3lvFcRhgwWRQQGByCPQg15XrVuL79oV7ccj+xE3+wEmTXZL8RfA7WYul8S2BU9EL4kye2zrn2xXD298tr8dBqF23lwX+nNawyPwplDBtmfXHaijzRbdhVEpRsb3j7zob/wAOrBI8ayatHE4U4DJsf5T6jgVF4Evr+28d+IvDOp3Uk5hKXli0h58h+Co9geKXxrcJceIfC9jGwa4/tUXGwdRGkb7mPtyPzqt8QJk0Hxt4Z8YFglv5jadfN2EcgypP0YVq7yjYySSlc6K/129h8Vajp9msLWun6W15cl1JbzWz5aA54GFJP4Vc8C6xN4h8IaZrVxFHDNeQCRkTJVST2zXP6FDJN4L1rxJMjefrX2i4AxyIthSJf++QD+NX/g3g/C7w9jH/AB5r/M1g4qxvFkN148tbfRNO1JtKvpm1C/ksYbe32u5dGcZ5IGDsP51paV4jj1B3jfSdYsXj25F3aFM5OOCCQfzrza7N4vhrwU1jHDLdf8JJcNEszlUY75sZIBIH4V6jodxrlwso1rTLWyZSPLNvcmZXHfqoIpyikgTdzSzTkPNRmnJ96s0Uy2p4Fee6jCW1C5bd1lc/qa9AXotcrc/8fEnyp989veufEyskbUd2dgn+sNPb7teV6L8dfAOoXIimubywZmwDcwYUe5IJxXplhe2eo2SXlhdQ3Nu4+SSJwyn8RWiMiQ0mOKRutHamAq9KWmjpTlpDsPHWnGmA0tAFGTR9JkuDcvpdi05OTIbdC2fXOM1w9rpthf6lrOg6vZw3URKTLHKuRx8uR6Eccj1r0bPNcj40027t76DxFpcZkngGJ4h/y0j71rTlra5LRi6ToGj6FeSS6dZLFLINrSsxdyvpuYk49q0te0ew8TaFNo+pq7W02N2xsMCDkEHt0qvJqVjdRpPbzKS5+4Thl9QRVy3uVUBs11a2MZR1N8wxQ6TDawqqxKEiRewAwAPyrlrbwnrOkwz6V4b8TQ2elO7MIJrQSy2oY5KxtuGBycbgcV0WkyTXsqzMu23iPyn++3+AqrLpt6N6wRQxtiRWn3cyhz1IHPAz+mKwemhV3vYxPEfg+6bTPDtr4cuLWB9DuRPELsMyyYUj5ivOSWJJrV0FvFhupF1+DRlg2fI9lJIWLZ7hhgDGe9IthfqcFD5i25RZQwwGU/Jt5zzxkEfjVnToJ7fUJVk86RDEuZJD/FgZA5we56DFTd2BN32NDvTkHNIactSiywo6fWsB4bdnYs75J5+SugXotZQZ8f8AH0g9vSuXGvRG+H1bPg57hJlDKo+XGCa7r4R/EXVfBes28aXDS6XK4+1Wpb5DngsPQgc/hXmMEvG3ODViGQI4Lfxcit7EXP0OhmjuII7iFw8Uqh0YdCpGQacW4rzj9n3V5dQ+G9lDcMzS2ZMWT/c6r+QOPwr0HeahO4NWLCtTlNV1bNTI1NCJlpTTA1NmuIYQGlkSME4BdgMn8aYD6Q1RW/s9Q8y0s9RRZyp+aIqzJ7gHIyPcVyWgeJtQhSddQnN6UWSRpZ3jhRAJnjUDauSTtH9PSqUWxNm7qfhXR76Uz+U0Ep6tEcZ/DpTIfD+ladEZ7u6laJBkmaQKg+tULXx1bXCCRNMujCpjWdwy/u2eRowAOrfMvp0Neb6v8RINd8SYlhdLC2fEdtIR98dWYeuc8dqmtUnShculTVSajc9ki1W3aMfZbW4lhHCsiYXHtntUlvqVrcSmFXKTf885BtY/T1/CvPNP+KdxZ281nbQ2rpKoy5T5lx6GuY1bxtc3gk5AZX3Iw4Kn1Brz4Yyrze8tD054Clyuz1PcWPNRt1rkvhd4pbxLoDvcspvLSTyZyP4uMq34j+VdQzc9a9NSTVzyXGzsOzTk6ios09D71Qi2P4frWWFbH+pgPuSMmtFGHH1rO8qP/n2lPuCea4sbsjow27Pz6jSRmwq7j6V0+l6bu0J4cqGkl3sdoJGBwM/nU2n6XbxNu25PqauWn7lmh6guCPb2pzqX2NadLlTufSv7PkSR/DuLaQSZ3DcYOQAK9BJrmPhZob+H/BFlZzEmeUG4lB/hZ8Hb+AxR8UfEyeFPBd9qwI88L5duPWRuB+XX8K0WiOeWsmeXfGj4xXGm6/J4d8OzvH9n+W5uY8ZMndVJ7Dv71yXh/wCIXjDUZkOn+JtQkuVGPIkAIf8AHp+Yrx+8upZrmW4kYvI7FmY9SScmvSPg/C9tYPqf2f7SzMQIwMnFRWfLG6NKEFUnZnvXwm+Iuoa5q0vhzxJY/ZdVjjMkbhdqyqOvHqPavR9RsbPUYVhvYEnRW3qrdj6/rXl/wpWa91wapcaWluVhkjVz95eV6dev9K9XB4opTco36ir01CfKipaaXp9nP51vbhJOecnjPWs+68OaSLeby7OTc4H+rlYMCJDICpzwQxJrcyKaSM1tzPuYWRy66LpFpYTM1jcpG5SSRpLg7iUcyKxJPHzE/nXx5fatINcu50dsPcSEZbJ+8epr7G+Jdu914F1eOJiri3aRSP8AZ5x+Qr4i1iJrW9kC8ozEr9DUNuTszaEbR5kdvoGsCRhmRVPv3o1fWo0dlhYEk9q4GKeVHGxsE81Oksol7M3vUqir3NPbytY+hf2YLrfPriNIAWWJghPJ+9zXtjNzXzj+zbpt5N4rN6sjJFBEXm9weAv4k/pX0U55q09DKpFJoepzUsY6VBGRmrMXUVtDUxZPEvQ1nebF3uJwe4A4Faq9BWUJHHAvI1HoR0rlxy0Rvht2fEeh6p9qUwzLsnT7w9R616R8E/CMniTxsl5dQSNpVifOkYr8juPupnvzyfYVxuq+GWe8jv7GSNJkPKtwsg9D/jXq/gr46WWjwvpXjTTpNOMbKtobK1zF5YHfDcnPcCqVNXugdWXLY97c96+cP2qfERnvLXQ4XyluPMlAP8R6fpXs+keN/D+u+FJvEWkXwlsotwdnQoVYDkEHv0/OvkXx3q8uueJbq+lJbzZS34dqG9SYIwre3zGsjAbSwyDXqPhGMw28X2b90uOcVq/Cf4EeI/G2k/2lIyafaOMxGUEF/QgenvV74i+A/Gnwy8Ny3j6Sbu2jYBrlPnjRSerY5H41zVpqdoo7cMlTvJnafCbUnuvFc8UzOu21JRS/DkEAtj6V66rfLXyJ8CPFWoXHxQs5L+43LKskAVQFVQRkDH1Ar61jf5a3pQ5FynPXqe0nzE+7imk9aj3UhbrWhhYbOqTRPFIiujAqynkEHqK+Xf2hfDuk6X4vhttOto7eKS2SQRRj7pyQT+lfR/iHXNN0Kxa81G4WNQDtTPzOfQD1r5H8b69eeJPEVzqt3OXaViI1P/LNM/Ko9hXTRwk62q0RLxEaT11MeDSIpBubdxWjpuhwuwDZ5NZ0VxcR8LIcemavWOqXMMgb5X56EVo8tr/ZaZccZQ6qx9ZeD9D0vQ9IhTT7OK3aWGMzMo5c7Rya1Gb5q5j4aeKF8T+Gku2gFvNA3kyoDkZA4I+oroy3Ncs4Sg3GS1QlLn94sRn0qzAelUkbirEL8inB2JaNEH93WSolKg+TbHjqcZrTjZduCw/OsY+Xk5tyT67+tYY7aJvhXqz4oimlkffdTyTOT0DEKv0xV248u9tjbSYKn+FuR+B7VzkdweOauwXJPQ59q70lscjbPUPD80ej/BaXTY5gGa9mln55wdoXP4AVznwu0KHxR49tbeSPNnG4kmGOCo7fjWI+oXT6PPZxvlHAJHfivUP2PLa21PxLq9pI22f7IHhOepU8gfnXBiIuF5HXRkmkj6u0G+FpAtvbjZGqqoVRgDFdA92t1ZyQ3MEdzDIhSWKQAh1IwQc1wmkXccc72ryDzE4INdNYzbujcg8V5p1WPj34k+CF+Gvxaj1bRYXj0Ge5Wa2VznyW/iiz7dvY+1fQlvrNkotIppkjluolljUt95T3FdT468JaL4q0O50PVoyIb0BgyfeikXlXU9j/APXr5yh8Ka9pfxCtfB+sOzJp6mVLpGI861z94Ht2GO1dHtJytZ6kqnDXmPbNV1K10y0a4upQq/wjux9BXm+u+PLiRnSGcRL2WM9B7nrXD+K/EM17dyIl3LLGhMcTOfm2DpmuX81w2d5596+xwOCp0YqU1eX5HzuIrym2ouyOu1DW57ly0sjSZ/vHNeYa3bC31CVNuEJ3Jx2NdMLjA61Bex297HsmXkdGHUV6VVc6sjmh7rOTWOPPSp4bfcwWMOSew5rXh0e2WXdJLIyg9Olblo0Nsm23iRPoOayp0X1NJVEa3wpvtZ8OzyzMx+yS43W0n8Z9fY17VoutWWrhRbsRMRzC33h/j+FeFxansPz8e9aWna7HHMrxzNHIpyrK2CD7GpxOW0cRHR2l3Cli6lN90e/29vcSSCOOFi3oRimk4DKeDgiuK+G3jaOxvre21GVmtmkZmnZizAt656iu1Zo5pWkhkV42JKspyCPUV81iMJVw0rVF8z1aVaFZXifKWmJNIXuf7ZvXU3jQyREtlRzhs5xjikku4w7D+0LpeTwSeP1qvYpJp9nqN1d5MU0r7U44Ibg57Vzcly7uzMyEkkk4HNc1rt3OiVlaxzwzmrESpJgCTym9G6fnVZD+IqePyW+8CCa6kczNC3a9hIZ4xKvqOpH9a7X4Q3VxpmqSXti7W80Mm6NlyCBXCQssPMbyIfVTx+Vdp8PdYjtria31PIhnx5csaAsj9gRxwf0rHFwcqbsbYZ+/Y+iV8Rf2xbJqlvuS7i4uIc5z/tCu58Ka4tysZ3dQFIz+VfPovZ9Hu1uI3KuOq9dw9K7Xw5rsUc0cokKK3IBPAzXjpaHobOx7peXgbTJXtzvmgUytuI3bR6f57V4l8WtWkSG88X7V8yLTjp8C87y8jjBFegaFrWnTaxBG0oeSbiPAyB6g14d+1fqM3huS08HQ3KtJOPtsxXqIzkIv8z+FdWBgpVkjnxLtB2PMoNSto1Ec8rXF433lQZCfU1BNfHzcZwK52ykkiQeV95h1q9ErE5bPvX2EKrkjwZQSZsxXG7vVlJKzLdgoqyko9a6IyZnJF8SZFOWbA9KrxsCvWmzHjrWqZDRZM2/jNPjRfvd6zlmVTzVmCUSHCMGPoDzVRmJo2rK+MOBvxXpHwu8VwRX403ULsRwy48nf0D5Ax+Oa8fYhu/NdD8Nbxbf4gaP5wieP7QqESruX5uBkd+SKyxqVWhKLKoPkqKSM/Uvh/wCOrw3NmNEvTGbltpaNgFXcef5V6Npfwt8FR6Zax32j+I5LpYUWd1teGcKNxHPTOa+mfDWmxXllK90qyzLjkKY1Jxxxzim/ZdTHH/CIqcdxqSc/pXyMakHpY9x3WrPy8jaROJOoqZXp88YYUthaxTyJE1yIpGbGCuRj61pz23IUW2S28u0jczZ9BXX+GtJurt0mnVooRyAerUmi6LYWe2Vv38o/ifoPoK6CK8MZ4NclbFO1oHdQwiupTOpsbmPVrP7THYyQy+aYJgXyA6JkkDsCKsWc6pF5Ltgg/Ka5CKaOGeS6RyjSRlHwTg54zj1rZ0tpLmwdshozIQhPfpXElfQ6q1vi6nSWesXem3kF7aystzbyCSJs9CDmua/avZNf8R6R45t8CPV7BYriMNnybmHh1/EFWH1p0ct1HcC3YrIhBIz1qv40sZ77wje2yDAtyLshugI4OPfDY/KuvCVHTqq+zOGvBTh6Hl1hJthRu+MVeFyMcVl2u5YCrAgqxHIp24+tfSU52R5Eo3Zoi7qRbv3rKB6U7JrdVGRyG7b32O9TG4Mg96wImYGrcMzL1raFS5m4Fqed0Jqs85bqAD2I4IqczK6YYZqoVGTjpTdwSNKz1Vo8JfK00P8Az0X76f4itrQ76Gx8Q2OosxuLaK4jmOzqyKwJA98CuXGFid25CjmrOlyYt/LP3ccexxTcm4tMFFXufTGqfteaHApj0LwPdsAMK1zdqmfqFB/nWAf2wfEGTt8GaUB2zcyf4V8wDrS5r5b2MOx63OyNlwPeqc8Z4PfrSu75+8351G7N/ePT1qrE3N/w/rMmfs1w+WH3WPcV0sc5IzmvNFZvNB3HPrmujsppvLH72T/vo1yVqSvdHdQrO1mdS0xIPPFbOjeI/D+naUsGoX0cEyMfk2kllPIPA/ziuFaabH+tk/76NczrTM2oMWYk4HJPtSp0k3Ydeq+U9cn8c+HRcLJZTNM4UgllKKoPfJr0r4GSf25Y6pqs7Q3Nq7i3jHXoMsCD9Rivk4feFeyfAa+vrbRdSS3vLiFTcKSscpUZ2+1bSpRitDmVZtWLPx10S30bxbts4hFbTQo6IOgwMEfpXnRrtvjLd3VxfWTT3U0pEJwXkLH73vXnLySZPzt+delhJWp2OSsrzuaAPSnis0SSf89G/Ol8yT/no/511qoYcppoeanU8e9Y6yyZH7x/zqwJJOP3jfnWkankS4mmDzUijJrJ82T/AJ6P+dPSWXj94/8A30a1jU8iXEv6pIIrVIl+9I3P0FPtWMVnI56BCf0rH1OSQyxEyMTt9aSeaX7CR5r4z/eNZTraSdi4w2GDrS1T3Nn7x/Ok3N/eP5141zsP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AutoShape 9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W31O7j+9tce9aVtq0bf6yNkP5is1bY/WpY7f2r8+hXqx6n206dKW6N+Oazu4jE6xSowwVYAg/UGoR4e09TvsHnsG9IHwn/fByv5AVUt7VTjIrbsYdi/KzD8a9ShUdXScTy68VT+BlP7JrNv/AKuW2vU9GHlP+YyKZJqEUPF/a3Fn/tSJlP8AvsZH54rXBmU/wuPyp7TBfvqy/hmul0odHY5vay6q5Rd7W6ije1KkBeWVshveoHV196nl03S5mMiwpHI3V4TsbPrx1/Gq0lhfRc2t+JV7JcJn/wAeGDWdSlJ6r8DSE4rT8xy3k0fVsj0bmpkv42++GQ+o5FZU9xeQZF5psqj/AJ6QHzV/IfN+lQR3dpOf3Nwhb+7u5H4VzutUp7nQqMJnQblkGUkDD2qCXdWPIZMjbIyEMDlTgn2qaO9lHDHcPel9ajLcr6tJbGhCOeBipXkjiGZG/CqBvWICxrgn8agl8wSESbgwPIPWn7dJe6L2Lb94uTXTN8q/KvoOpp9tFFJBI8kwRlHyrjljWJc31vFIIxvmm7RRDc5/AdPqalgttUvObiQWEJ/gjIaUj3boPwz9adOpKbva5U6ajHR2J7u9trXAlkAZvuooLMx9Ao5NRRx6ren5UWwhP8UgDSkfToPxJrRsrGxsstGiiRh8zn5pG+p61ZO9kOwbfrya2jTS+JmcqvYpWWlWVm/2g7pZ+88zbn/A9vwxVr7Vb/3x+Rqu0DM37xmb6mpBCuPuin7Z7RQnGPVmYi1PGtRLwcHg1PFXlxR2TZat16Vr2kWQOKz7JdxFb1ogCivYwVLmZ5GKqWIXj2ioXXcK0pUBWq/l813VKNnZHJCoYt7b/wAQyD6is5ri6hbiQke/NdHeQ/Kaw7uPk8V5OJpSg7xdj08NUUlZkX9qMo/ex5/3TUVy2k3/ABdRRs3QF15H0PUfnUM6VVMPNcMsTVTs9TujQpvVaEzaSqDNjfTRjsjN5ifkeR+BqBo9ThYiS3jnX+9C+D+Kt/QmjyZFOUYr9DUxuLqMdQw/2hWftYS+KNjRQktncqrenzNkVvcmYc7PLKke+TgAe9TpZX142+/ujEh6xwtyf95zz+WPxqKXVJNwjW3Ac988VesEeYh52Le3anCUL2jqFRSSu9CS2jtbOPyrO3AB67B1Pue9SKbiRvmOxfRanIAHAp8K5Ndd5N2ucnMkr2JbaHC9OamZcCrECfLSTLxXbGnaJxOpeRTI5opW60Vka3ONvvGui6bN5OoaxawMcf8AHwjKDnp2xWhpviXRb0A299pk+emy5TJ/DINeafFvQ0vdNSTZl1Trj/PtXllro4ChtuD6jrXrUsBTqwvza/eFWUoPRaH1/ZXlvgMIX2+oOR/Wta31G1xjeV+or5B0621KzcSWt1dwMehSUr/Wun0/xR4ttAFTW7tsdpWEn/oWa6YYGdP4JL7jhnKE91+J9RLcQOPllWnAA8qQfoa+d7P4h+KoQPN+x3PqXhwf/HSK2LP4p3sQ/wBJ0hPcxTkfoR/WqdGv/Kn6My9nDoz2ydcqcisK/XDHiuCt/i9p/Se1v4PU/K4/Q1dX4qeFrgYmvQn/AF2gZf1Ga4sVhqk18LN6D5HujdmA3VFsGay4fGvhC8P7rWLHJ/6b7P8A0KtG1u9OvB/ol9HNnp5bq4/NTXh1cJUi9UerCtFokC8ilkQFaeIwfuyofrxUhhlK8Ln6GsPZS7Fua7mNLCouFOK2dNjLAYqjLbzNcKohf/vmt3Tlht4/30ig+gOT+lLCUG6j00Hiq37tWIriMrRajL1YuZoZeEV29+lMifyuVRF925/nXoex9+99DiUpcuxq20fyDimXSoo+Z1H41mS3yniS6yPQH/CoGvYB91Xc/lXXKvSUbHPHDzbuW28vP3if90UuYv8AnlJ/31/9aqDXz/wRKv1pn225/vL/AN81h7akjpVCZyHiS1FzasrDgoVFeVQwLHL/AKvdg/dFew6wyiEj2ryqddsjsv8AeOPzr2MNfU0qq8C9Dq32SNY49PRoWG2RZUB3E+/t2qLU4rfcskLBiR8+FKgE9gKiTWLqO1W1dy8SkkK3zDn61Tlvri8nHPmSHkn1rvjHqeHCnNSSNq30neXBnVQluk5JHZgDjr71GdCvLlxDamKWbALIG5TK5Ge3P86LGa9jVftF85ULtEZO4AemDxjpWomtyqiwwskKBdpIUEkYxyep4/KpdSSeh3LDtrVnMf8ACI6/cksIFjUlBl2xywyKH+HurSACS8gUltowC3J6dK7CHxE3lv514rPwwLp/EMY6fQVn3HiWZsERIXwRI5By4PUfjUuvWexccPBbnF6h8MdW3MqalYNIP4GYqf1rmtX8HeKtJBkazaVVP3raTfj8BzXqVz4hu5sTtaIVTCjK9B6e9Z1/q0bW7XEcrQv2TPeoVesnrqdH1OhJdjzPTvFHiWwk8uHWtTtyp5QXDgD6rmvevgR4i1rW9M1J9VunvjDJGsZfAKgg55A57da8+1JdNvJgmp2q3MePmmUBZE/Ef/qr0X4F6Xa6dY6qLO6+0QSTRshYfMvyng1z5jKLoNqNnp+Zz06bhUte6O6uNQWOURtbvnGeX4qI6jKfuRon61Ynt45LhWZc8Vet7OzUf6hSffmvl4qtOT96x6LnSgleJjm6uG6zN9BxT445pTwrufXrWnqN1pmmwCa7ktbSMnaGkIUE+mTWWfG/hW3bD61bZ9EDN/IVfsknapMaqTkr06Zbj068bpCQPc1y3ifxpoPhvVX0rUZZzeIFLRxRFsZGRz06Gti4+J/hK3HN5cSdv3duxrw74n6tZ+IvH8+paesvkskajzF2nIQA8VvTpUJO0ZXZK+sXvUhZeh6LF8StLuGQWun3bh84LMq04+POeNM4/wCuv/1q5DQ4dB8m3fybrzdoG1eF3ZOa2vL0X/n3uR7Yz/Wuj6vAOY6DxRdLDJOueEUn9K85nZEj3M3Tqa3vGGqI007buHf/AMdFcghk1B/MYFYAeB/er28PCyuZVNrCKkt9J8uUiz19apeJY5NkVhYhxK+44TO5sDPatK4uGiXavyqBjArltdvJIdRtJY3ZHG/aVODnaa7LXWuxw1JKKaW56N8ErG4m1lYriKOYyMIj9oj8wLnOeG716p4s0GwtrUw/ZbQrKCheK3VWRs+o6d684+CGoCLUftdySEjlRnY89jzXfeI9Q1fWdatRH4cvksklzumbYAQOJCMfhjJrWSirHk80rvUym8N6NHbECwgmIUjMjgEe/Dda8yiuo/IGVzXs+oR3S28m+GMDacHcB/WvntJmWH0olTTtY6MLVkr3ZrXGoCVGVnWIAfKM1yuq6kWjkiJyTUWq3WSTnBrn726aR+uTWkKCWprPFy2L1ldyCXhsemTxXv37PEnm6Jqbf9PCjrnHy187WIJYV9Bfs3ceHdUP/T2P/QBXm5vZYd/I1wt3M9Sl++tWY34qpO3zLT0evkYytJnqON0jI+Ika3Hg/UI3APyKQSM4O4c184+EL281nW9es71Vji059tsyJtLLuI5Pc8V9H+NW/wCKWvz1xHnj6ivmL4ZSBfGXjEGUOC4OBJu2/M/btWGISkpvsl+Z6+WScYxjfdv8jR8ELf31rfz6tKJNpPk7FAAUf1rqvgN4C1Pxz4futZv9WW3lhvnh2vb5JUAFTwR2NcV8ONWhu4tYgS8WaOGRtuNuUz2O1j39cV7d+xozf8IRrMb53LqTHk56j/61evl1Km8VUVtNPyPPzWvVjhKcr66/mdHYfCT7ME3ayrbTni3x/Wr/APwrGL/oKN/36/8Ar16HRXvfV6fY+b+t1v5j40NxJrF6zyFltkPPv7VYuLpVQhSFVeAB2rMW4W3t/KRsCs65vP8Aa4zXRThf0PWr1FFeZoy3BY/e496qXsEN1FtkjVscjPY1nNfL/epRfDHWupQPLlPUdHYxRE7C6c84kYf1qzukxzPKR7ysf61QN6vrUM1+Apq1BdjNs0RIAfmcn6sTTLm+VUxurAk1HkjPeqs14zDrWigkTzOxdvbrfmsa6mYPntSvOTnmqdzJmtDG2tzT0Ge5vdWtdNtgnnXMqwx7zgbmOBk19e/C3wbdeF/DH2G9aIX7lpJ3gYsjtk4xnGDt2joBkGvjTwJMw+IWgDP/ADEYf/QxX6CHqfrXh5qr2pvY9HCN25jNtNNne1j864Kyc5EpBbr6rxUx02VQT9pgwOpyf8KuikuP+Pd/9014ksHR1djsVaeiucp4wSRfDV+xGVEfUfUV82eB7O1tfFfiqaC5lmeZl8xGhCBcM/Q7jn8hX0V48jlj8DalNGu5tgDDoSC4HB7da8IeO306Se8tNNeGa6I89lkLbuvrgDqeleDiXyNx7r9T6bLKfPHm7P8AQ4T4MSQRy+JlRmINyMgrjB+b3rvP2bPig/g3QdXtYtNh1VZ9SYkrcmMoQOn3T61zGk6NY6A19Jp63kb3sgklWU7wCM9MDjr3ri76zu/COkXH9katI0k96JmYRgFd5A24OehAOfSvVwOIi8ROUXq7W+S1OPMsLJYaEZrRXv8AfofY2nfHS3uVBl8L3UeW2/Jcq38wK1P+Fyab30DVPzj/APiq8F8JzO1lCZm3yeYN7EAZOBngV1p257V631yZ4v8AZ9I8ku7rbnnFZF5f7f4qq3l8oDGaTB/nWFd3yyN8ua+iowuediKmpqSaidx+alGoMR1rItbPULth9lsrmcscDy4mbJ/AVu6b4N8YXzhLfw/fEHjLpsH61rUqUqa96SXqznhCpP4U2RLfM3eke5ZhXaaR8G/HF0qtNbWlorZwZZxn8hXV6Z8A9Skh3ah4gtYWyRtiiZsfnXDPNMJD7a+Wv5HRHCVn9k8Y8w5NLuJHWvoGy+BHh2DYb/Xr2Zm42oqoM+/XFbdt8L/h9p/B0s3bAZ3z3DEN+RxXDVz3Dx2u/wCvM6IZfUZ8wBcinLpepXh22en3dw3/AEyhZv5CvrnTtB8O6fhtP0XSYRuK5S2UsDjI5/Pv2rREu2Dy/wByoJyBsA49Md64p8SW+CH3s6Y5UnvI+UPAfgXxg3jXRr99BuobW2v4XmkmxGEUMCc5OelfdCsrjejBlPQjkGvNp4NIkLSX9rCFLZOAxDdgSO55Nedal4Y+GVu089u9xpc6SY/0C7miOSeM7GG36kYrkqZt7eV6n4HUsscFan+J9ICkuP8Aj3k/3TXimneHbWG13af8SPGFo6ttKHVDciNvQiQNj8cV0ek6H4yyufiZd3tm/wArrPp0AcqRztdQMH3wan67SkmkZyws4NXNPx9dQx+A9SMvlIAowTkH7614pd3kMlsmJARgZBHft1r3m58J6LeaQNNk89YxtwUmbdkd8nOT/OuM1X4QxkM1hqIPOQk6Y/Vev5V4eIo1ajUrHu5djcPRi4Sdru55hrDsGiKoHUjnntXnvxbCpCpjAVcQnA/66V7DrXgDxVYneunGdV6tbEOCPpwf0ryD4vQXUFnIt3BNFIgiG2VCrf6z3Aq8tjKOJimjpzOtTq4SThJM7jwu/wDoyf8AXb/CuwMnNcR4bYLbJz/y1H9K60yDNe2eGTQfDnwZezxSafaLeNKp8sS3DADA6lcV1Ok+DdCsoh9l0PRorgdYxAA/4FuD+dbNrbW0g2RxTQxld0aRpszjvk9frxisjW7WS6uRHa3TpJtzI5vAqr9c5J78DFeVLGYhrWTfzOmFCm37qS+RotfW1rdySi9s4LS3zGyRW4Ys3YZXnPtS2ut6XcbGtbmSWdiHeLgmMA9DjIU/WubsdF1qGWdBqhW2uAYozHEPMlOM5MhGc8EgY/On6J4VWwu8zX1xewSvzLIEwhPXLABs9q53VnI6PY00ndnZtf2Fw3lwTtMWO5pAcZP+QPy61HdyGMFY9ssucnB5BPf1z3rnZ75dHmeKN2EfBXzVYqV68HH8qzy+tXWotNDqEkdu53KnmNsK+nzDArZUpzV3oYezin7p0WoalY26wR6jMtoG+WJnByT7ds0yWO2mvpRJI8+BsKrtIXPY984NUxpcVxEGYzLtcMFlPmAN2x7VoDSUsWRoEh3E4cFypJ9cY/zmh4d23HdLS5ma5rtrpsrnyZXuyOPP3qXGOdjbSpbHuaqjxta/ZoWsbKOfDKWDTgsy4JkKqMksCPu45zWxNBHcyiPUbGO6jY/LHNJlQe52kc1bt/DemRMjW+mRxBSTtT5VORjkfjWElGLtO9zROCWqMG38YWdxqq6ffWgtbaeMSwSPgbUweZB/AenH61bh0LS9S1KPWLPUAxgBWB7b7qn/AHu/8q3LXRbS1k8yG3t439SCx/UmreJFOTdDH5VlKST90fOvss5tvBelS3KXU7Xt1On8c07Ocdx9K6fTrWOyjVIEWNQMAM56fSkEbN/FJJ9ORUU1xFbyKkkRUt0LZwfxHApKUr3M5tyVrmql1z80rf8AABTZNR0/7QIJpgsxxhGkwxHrisK/S4nkSazv4o3jU4hD/K+fXHfjiqVzNKkavcOkpjBbfnBUdwwI/MV0wndasw9hG52iF3TdbyDH1r5q/ai0mxutPudSh164a7VkQWMkcsgZt4yEJ6DqcCvY4r57V7dJbhrU3cbeSvJDAHp0OOuRx3qykbzgGfDxfxbyJEYeh4wPxraM5U5qUehPsFytN7niXhnwvrMmkQXlvPa3cUhDoY96ZHfhgPSt86bq+f8AkHz/AKf416xpWn6bp8YtrGG28udmlaKEfu1Pcr129unGTVs6Tak5/s+Xn/bH+NP6ziL6Wf8AXkVekt7r+vM5Sw09ozFkLdCJfLQLMm1AOwUsASe5NOuUjlvAktvNHICoaJFH+qJAY/Lx6D2BP1pbi6jhNzFeOShmEcavGJnRCwVdo7ZJ6t6ip47qzEcdrpVvPcJb3KG6XaS0qEMAQf4lDYPp8prmc0dXM3rYtXrXF2n2eJfJZIzJaRKNofHBwehYA8D3B5qa5Fij2l1a3A3NMqvEy5JHfIPIKgZ/Co5f7Qvb9FUrFNEOq4ItlYfq5HTsB+te982zGpFpvOltYUaK4Kguu/IKk98AZz6EVPMuiMkulzI1BrybTnmlup7fTEkyEiUYVc4wCeT9K57VLm4WORlF9DbrjaJWKk5/AZzgmvQLq1s7VovtA+2W9xIkbSg7HyTwTt4ZScdgfrVjWtPtb6cTbYi2UzG6bkbYSV6YIIyfz6GumGJjDdCvfocTBJ5ejjUbe3kjhih8yVEIHOcEdMk9/oa0IL9te06O8sYJYgu4tCThzjglcdQPUc1vFb6TU0k+yWv2WVGW4VZNyk/wtgqOeo+lWtPsLaGONLeGKNYcqhHJX15pPGLohtaamTp2nXlncLHLbSyxO25JS4Zomx3OTkZ9Py710DfaNoDNn8aJIpP+e3H0pBDHj55nbPpXJUnOb1FdDJFiiXzLi4VF9ScD86JEsZIGRkWaNhyM5yKfJDZlSssfmIRghjkH8Kyiul2Nx5Nn9mV/vfZpWIGP9k9v1FJRXkO7fcbPIbWRbeFZChHypMHA/wCAuOPwOadIyhGWSdwxGDDKu8H8RnH4/lT5buxuEMVwrW4bgkthR+IJFZtvqC2rlLWSe6tg5RxIm8RHtkDnaexGOvQ1aimO76E+n3O9WWNYWjTAOULKv1yTt+oOD69qs6jp9/LDugjgc7SAVm4x+P8A9f6VO/2qeFXSwng3AFZbbt+YAI/CqtlZ3duZGka4GOgCkbh9QCV+hz9a0t/Wxnzf1uZmkaMxuhJHHALqBSBHKcce3Jx3BAx1z6VbvbeNw6zS3OmylT5gwXVl+o4I/WpZP7OuLlHN1cwThuN5Hze2R1/Or1za3F3a+WJo517E9R+Izk/jU813qy3Jmfpy+RP5FndYfH8K5DcDA/HDE+49q1zqOvA4GlIQO/n4z+lZdoxtVC6rZtFKrfJcQPhsY4JxweM/55q59qm/g1ePb23QZOPc96q/mRJcz2uVk0uGSF2uZEQlWESR/djYgjd6sw9T07etUdJeVr+yxYPA9jbG3uSwwkn3dm09xwT7Zx610ZVfKJ2jOAOntTB2rllJx0NYu61MS8vrvTL+9ZYCYLrEyTH/AFcLABWD46AYBHr0qzol1plwhhs9StruRyWk2yqzOx6kj/PFaWASVIBBGCPWvm1ybT4ip9lJg26kAvlfLgb+gxVU4+0vd7GsIKSdj0K2fWrfxcHsbxNQ8OpcNcvFvGbVVBJBX7y4PTsanm8ReINe8FalcaVuR3uztlf90EtiOSpPQDHLe5rgvAUkg+KVsokba97IjjPDKS2QfUe1dv4gkk/szxYm9tqWjKozwBvHA9q7nRipcvoXJakWjeJp5/AVxpOnatFaPpkaC51JwcFGY5CdyegB71t/CW6lniewgini0+FTJ592/wC/uJGPLbM5Vfzrn/BCJD8HdRuIUWOYyMTIgwxIxg5HPFSfB1mOg61cFiZvNA8zPzY29M9azqRSjJ9iWt0j1swx4+a4BHfmkMdvtz5ua8v8D317d+Lr6K6vLieOOHKJJIWCnPUA9K7mdVa1lVlDAqQQRnPFcUpJO1jP2T/mLtzcaXaBmuLyJMclS2Tj6daoie31iD/iV2Ed9CDzNI21B9MZP6VzvhdmHieO3DEQhjiMH5fy6Vh2sstp8TJ4bWR7eL7YV2RMVXGemBXbhsNGqpPaxjVk6dup25uJ9PiR7hcwkgeW4DED1WQcMP8Ae5961EvdKMPmyWwiQjG+RQVPtuHBrg55pv8AhJNUtfNf7OLhyItx2A5POOlbXg1Ed7hnVWIzgkZxzW8sOowck9U/zIT5mrl2W8gt5mOl3zyAnJiQ5I+mQQfxH4ir2mapNdbvNVE2nB839yfwzkH65rSs0X7OjbVztPOKb4hVR4cvGAAIt3IIHfFcqjeTTZTktkipqlw3mxWq2cc8kik84kO3tgA9D6kgcd+lNstNnhdpGmiiRhjyivmbfcEbcH2HFY8UcY1q9jCLsBChccABRgY9qmltrfax+zxZ2/3BRKXLoi407rc1L6eKzh/faiWPaM7mZ/YANz+VZ+y5b5v7DhGefm1BgfxFcros0w1+CMSyBPtIG0Mcd6z9cuLhdavlWeUAXMgADnj5jTUp3tcpUYo/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10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Lk0nT3J2oUP8AssRTBoag5guXU+/P8qr6VovxEh1y1sNa8L6haRSvtacQkheCc5yRXR3ek6pZnMkUpX/bgYE/lmvDlFo9VSTMkWerWwzFceYPQNz+RpV1K8hbbcwKT/tLg1fjmnX5WjkGOoHOPqDyPyqzFPHMNjqjjuv/ANY1mykilBqlvx5luyn1U1Of7Eujuljj3n+Jkw3/AH0OafLpdnNzDmF/bp+R/wAapXOm3NsCzJuQfxr0/H0pXY7F4abZsM2l9NF6BZdwH4HNRSWuowZMV3FKP9pSpP4j/CstkYcimma4j+7M4/Gp5wsSXV5qUL7Psysx6v5uR+vP6VYsoBJia/m8zvhuEH4d/wAaxbvUbtdwLhvqtPsnlmIMjFjQ2ugI6+LVIoxttk3t/ePAp6yXF0QZpCR/dHSqGm2+dvFW9T1vQNAh8zV9UtrTjIRn+c/RRzWfvSdkN2W5r2dtwPlrWtLTgcV43r3xy0u1VovD2lS3snQTXJ8uP6hR8x/SvOPEvxM8Za8GjudXktbdv+WFp+6XHoSOT+dd1HKq9XfReZzzxUI7an0z4h8X+E/DasNW1q1ilX/lijb5f++VyfzrzTxL8e7dd0PhvRWkPQXF620fgi8/ma8CySSxOSeSTT1PFe7hMjoRd5+9+RxVMZN7aHV+J/HnivxFuXUtYm8hv+WEP7uP8h1/GubGNvGc1EDTs4r6CnSp0o8sI2RxuUpO7Y/PrRu9hTM8UmTUOTvoUfdOp6Xrmnom+6Zg4+VUlJOPpWQ02pc7XkOOuTW3rer3mqXH29bUQQzgSJDJJ+8VfrjGPoaq2C3N9L5J8u3hT5tzSq2M9cAHrXwapycrJHruoktTIae9ZtpiEhxnHl8kVnavBCtv59zp6KdwHyna1eo2VvFZwGOxh2krl53GXb/CuC8aAfYn4/5aD+tXOEYx3M41G2Urbw5eTQNNZt5saoGZW6qDWzpfhuS6QCEssneNv6V0ngK0luNLmZU+UwgbjwKtaTd/YdSVSokVXKuvrj0rCUXfQ2jU01PP/EHga8hBkS3MLnpx8jn09jXC3lnJBK8UsbRyIcMrDBBr1/4yfHDTPBeujRV0t9VkNokxt9iomHBwHkJJzx0Vfxr5a+IvxR8SeK74zeXaaTCqlVSzQhtvYM5yTj1rf6hOWzM/rK6o6DxBd2dgS13cxQjH8TYJ/CuduPiHptiuzT7SS9k7Mx2Jn+Zrzu5aSaRpJXeRzyWYkk/jUAWu6lltP7buYyxUumh1GtfELxRqKNGt99hhOR5dqNhx/vdf1rkZneWUySO0jseWY5J/GpHXJwOaRoyvUEfWvUp0YU1aCsc8pt7sYv60760Be9JXVAybFFPB4xUdP4rupKyM5bkgzg0Z7ZpI5CgbAB3DHIzj6UiH5xwD7GtZNWJQ9j8xAbcOxoppPzHpnPal5qGrsaeh9beBPHWs3PnWEEMdxa5wjSQAlRjBTI7HJ/PPtXVQW3leIreMKEALqQOnWsXw0jxSxAQqF3EYAwK2pmX+1Fl8zCxK7SkZOzAzzXxtfCTp2aPQjWUzoZPG3hNfEA8Kx6pEdZaMstvj7wA5wemfauR8ZK39nSSMMfvBXhvhL7P/AML7s9Q1RnlRbr/WJME8vI++ScZAySV7ivojWPE/gUXBtYPEWmX9xFJkws6AMB3BOR+tZKkpRdmaXcWdl4Ik8jwnFIrKGMQxn6c1hRJ5k7XCSI6GRmGw7sg/Suu8L6c+pafHdrHC8DD92S+8EfyrkdNt7pdavtKjuXhh88thMDGWAP8AOrk4u2mwoq3U+av2j/k+KlwWMp32EBHmnJx81eWXOCa9m/bHtI7D4xpDD93+yYOvflxmvFWyxNelQV4o5pPUiMLNkqQuOST6VWZdzlY+R3OKsXLH7mTjvz3rZ8L6Q15LFGytiYMzHH3UHf8Az7V6uDwssTVVGmtWcmJxEcPTdSb0RiQ25bBThe7HgfnViCJtuGTcTgdc1ua9apCfLhQRRLwqj096x7SWSGbCsCCRkGvo62UrBzVOT1OCni/rEOeJFrWkyWsQuEjkCEAsCv3Qeh+hrG9a9q0XS7fWbJ4btiEnQNHgZJ6Ky/qCPpXk3iXSbnQ9cu9LulKy28pRvwPWvOxmFVKXMv6/4czwGYxrTlQk/eWvy/4BnqaUGm9KWohsemxx+7nnrjNAPNIPSpzNGbFbcW6BxIXM3O4jHT6U5Rb2BJa3Yzvx0paQdOeadgehrVUZMm6P0KFx4MTQp9VhtNXFrbbnkmFoSiADJyR0ArzmXU9K1O71S+tWmn0q6aOWF06sgjAOB/vKawfiL8VJ7fxldeEri6GkafcxT/bLW3gLpKZYAESTIVlbI+YgYGe9eQ2fieaFYtNj/wBHtowY4UR2HloSTgc89TXymY1nZ0ztwlHXmTOO8bam8d+8cEhZjK7Fi2T9445rmheXkjbvMYmul8daTHJq6zaWC1vKCw+v8XX3o8M+HpWaOS6Xarnaqlck+/NccZRpw1OtUqlWdj63/YT8Yajq3hXUfDd/MssenFZLXcfnRWJ3L7qDgj0zXoGn8+Nb5e/mH/0IV4z+yTY6lpPjWWPSY4po5ogt0zwkARbgWbcDgEbRgd8/jXfaY2sJ+0Rqcb/aP7KazYoP+WW/fH+v3qya5m2noKUXTlytHkP7bi4+Mts3Tdo8P/ob14Uu0by3UDivQP2hdZ1HWPiVPPqd41zPDE1vyoXYElddoA7cV5vJJwRk9a9lQdJ8rOFPmVySCF7idIY1LOxAAAzk19a634BtfC/gC0WK1QXUkEcZcqC4G0FufcivBvgr4cttc8SacZLoK/22P91w24LyQR2B7HnpX2/8VtPhm0OKLYMInH4V9FlrlgKlGT/5ea/JbfifDcU1Fi6VRQb/AHNm13cnb8EmfD/iyyaKRsLtrkPszNL3+uOK9v8AF2jI1w4WME54zwK5uLw1P9pH7hNpPsa+8x9GGKcal9zky7NFSoJSO0+AHhqTWLTm4nJtpkJjBwwU9cf7PrXF/ti+Hf7E+Ikd4kXlpfWySHjuBj+gr6U/Zq0aOytbiRodjMMg4wfTFef/ALf2nwtYaLf7E8wBkJxzjOa+EzXE/wC2Sox2SO7KsPeSx7erly/J6fnY+OC9HmVr6FpOo38Ekmm6abxjmMljjYeuQcjBqrrWm6zpkscer2jxFs7HOMNjryOteRHFtT5T7X2T5eaxVaTcQASQOmacGI57VWzTw7Y29utehGtK5i4loMMe9LuHrUKt0qTcP7tdsZtoho9h+Kui6lffFzVNWvCQ11Et0XD7lLsNuAcDGMH8q5d9Nure+Zo1E6YDI6HODz8p9DXYeP7rXbG4ZdcSeG+WMbIbhgzKh5GdpI5zXF6XeZjnmibiV8dfujuPzJr8/wAZUd3Uf/APosqwvt6saKdlvfqW7t5Vk+WO3LEAMwyXHcj065p8V/5LR/akIBICttOM/wAh+dV3kCD3NNS7kXKg8V5ftZN3Z9v/AGbh1HljofYf7JlibPwXe3dxJbG4vJ1kxG24rHt+UE/XdWt4zvIfDY1jxN5DXElqjssKsQZTxtUfU4FfMPw9+IOv+HLWbT9JVpzcSBkjV2DGToANpGckit+7+NWvR2i6XqNq15qH2gO8jBZAHB/1eBjPIHNduFnCc3zrTT/gnx+ZZfVw1SVnft+h5T8XdcbxD4lh1iTSo9LluYpHkgRg3LTO2SQBn72PwriXavR/jtAsNz4Wmls0s7+50X7RexLGY8StPIeVJ4OCOnFean0r2lVVb3o7M8L2bp+6zr/hJ4mi8N+ONKvbiMvAlyu/5sYyev4Hmvt34ueLbVdGtZI2U+Yv64Br87X3I2R9civadV8bX+t+D4YLi4ZiIUkiXPygqNrD69a+ryGisZVjGs/4e3o/+D+Z8VxRhaza9j8NSyl/267r83fyL/ifxaJLhtsw5JyM1jab4i8y6QA5+b+Fetedatqcr53MMn1FWfBmna9rV+sWj2dzcMrDcyHCJ7sx4FfRY3N6VGryp2SKw2RXo2tdn3h+z1dRzaVI5lLMFAIP8J+lecftuWOoeIrrRdD0vazxxtPOzOEjiQH77sThV9zVv4XL4o8M+H4tMt1jSeYl3nYckD+6G6geuK8W+PXjqzg8aXNttudZukkT7fHdSj7HcSRg7NyLywQseMgHuK+Jxkvb4udemvdez2PQwGCeHoQwtWSU0+blTu7X69uhn+D5NH8FWVtHefbLp7zMjSRKJI4VYlYnHQgPsdh32getc58Q77T9d1y2tYjLJBGrSmWLliCOig8dq7K31XxZrfhKwvrPRLK6/tJJriRjAFCCExwZjGflALBQB6n3qpp9vd2mn6hFrOmxW95ZX+i6SItmSio5k2565IwWrzpU5c1z6ZYj93yHm3jrwfqPhPV59OuZoL37MY0nntstHHKyB/KJI+8AcH3B9K50Nxt7V7L4hSz1DT9UlluLaC6S7ls9aaM5SRZJXMF4PUrIWjY+mexrxuRPLdo2xuVipweK9bBJ1NJbo5KjtqiRKfxXUeE/CKaxosV69xLG8l0Y/lXIWMKSx+ucAV1I+G+i4/5COpD2KJV1c4weGk6c5aryZtTwFerHmitDV/aA1CWTx/LGymISwxmH5BtZcYPJ9DmuL0TRtZNlJJHZSXESynMkK7lOea3v2kr8XXil1tTuitNsScc9Of1Nef6X4z8R+H43h0u7eKFmBYSRhlY47ZFfFU6c6tCKe569HF/VMS6kfM6K9+0Rvskt5lYdmQiqaTN5pVlZT7jHFWIvjJryxKLnS9OuZAMFyGUn8BWXc+NLnxLqiNfW9talEIXys88981i8LUindHvYfPY1qsYtWudDpryCRfJfbJ1Rs4wc8HNeteBvCWmPGusQXP8AaieexglAwgKsRn/aOR16V4vp8+8ny0eUEHO0cYHv0r3b9m/xLZ/8KotbPyoGnsrmWFt7YPJ3L+hrhxMKkKLku6/U1zPE06lSEIyT0f6Hm/7SUY/4TTT2F3Pcs2nguZUKlTvbjknP515Y64r3343eGtR8VarDrGnzWokgtxD9mwRuG4nIbpnnofzrw7WLG802Y2+oWsttL/ddcfl6172USjVoqMWrrofJYyDjNtrRma+4E4NaGm6pcRW4h3kqmSAT27isyeRScr+XpUAkKkEHBr3aNaphavNB7Hn1aUKsbSRo32LhzJGwIPY9Qa9W1Dxnpdp4Z0zw34XubmEwBBeXkI8rzMDlExycnq/fntzXo/7N+teDtF8D6bNq3grT725nDtLfCJWnb52A5bpjA4BAr6D8OeJPBOoTM9pJpu458u3mt1hkBPbceCKdTNcPUr88oczT6vqHsK0KThF2T/I+S9D8fXOjx32vXE4HkoY7dN24u+PlUMevOST6ZrwvU5rvUtSkup9809zIXJxksxP+Nfqfc6X4f1Czxqfh6weIkALJaxyq2R2wDx715b8S/h18O9LutN1nR/Cml2uoGZ/Lnt49irgc/IPlzz1x2qsdnMasXOcGrLSx5uW5PDC1ZSi7uX5L+tT54+EVpqGk+HdMS+jmWeW5WyRGZt0MctwkjADoF2QvuHHLCs3XtfuL3ztelcFryXUPEjIGGN8DGC3BBznbyffNfTXw08NXXh++v7u+08vFeKrwbot2FBPPTjOa7bWvhn4E8V6U/wDanhuxV7m2aFpLdfJdY2OSAVx35x615kcZOpBcyseu6MYydmfBk2nyv4sbGw6fb2kcUxkclJCOegwCSfmIPck1xfjKe1uvEE01mVKkKGK9Cw4OP0rufjV4b8X+HNfvdLuNH1G20q3kMcMy2rrFMg4DbsYORz1pnwp8NtZXTa5rVmYkCD7L5wA69Wwfbpn1r18PCOFpvF1n0skuv/B/Izr1YuPsorruXPDjNY+GbO0LFAIg5HQktyT+taC3k+0Y3Yxxya3fEN1YyaHc3EkMaQIhYPkHB7YI4ryceJLsDjaB2HPFeJhckxeaSnVpLr1fc74ZrSpQUZaWO9/aA8G29hpd3r+iS3V1a7x56yKcwgnGQ2ORmvAWl8zOWJ46GvrHxnfarrvhzUNIu7O2uIrm2ZUZPlAYglW9OuOtfJcalZdp6jg1y4aE4xtMWJ5ea8QP3afYzG3vYZ+yOCfcZ5prUw10tHMmfQugrax2WY4EVXA3FRyR9axfhjoMv9p+INIkvJIJbJ0mtwqFmcknDLzgHaByeOan+G+qR3nh+3kO0MF8uRfdeM/yNd78OtHtbrx9qiXgIsdR0qOEsrhW81ZQQAeucA14kayoOant/kz36sI1FCcf6ucF4uup4NUGl6hLqRlhXhLlypk7hsA8/rXN387XjvM6idpMiQAb8jOcEdR+gr631z4f+FNaSAXcNxG0EaxxBLgbVC9OCDXl/jP4Y3FnNc3WiwtqUED4ZQoMqDGc4HUfhRRzGjKySsznqUZ+qPBLnw5cXCmS0MKJkkKdykfhg/zrBvrC8sjtuYWT0bsfxr1eT77IY3DqcFcYI9sdqzLlWmEitbExhip3YPSvWp5lVv7+qOGWGg/h0O++Fw2/D/Rx/wBMW/8AQ2rudI0S91WzmmsU8+SJwDCPvEEE5Hr0ry/wm8umeC4biywn+kv+6PK49Pb8K6DQvGkCzL5skthOOjqx2/mOlcElzTcraXZslaKR6DpOveKvDcm21vb60C9YpMlPxVuK6NfiMdUlt/8AhJdKS8WEMFa3kaI84ySucE8Csa18cSXelC01K0tdUhcljKwG7pxgjgYz1rnFxu46Ue1dJrkkT7NT+JHtvhvxlooi+z2WuSQyFTtOpAnyyW+6MdRiuv0DXLyW3mbUJNKm248prCZpC3uVIyO3TNfNMYyea07Msn3WZfocVqsf3iT9Vvsz1b40eLbzT/Atx/Zq273d1ILSN5FyItwO5sHuAD+JFfKz2UMMnlXkty8zHiWabbk+gxlR9OK6nxZq0+oX32OIJLDbNgNNll39yFzz6ZqOHT7C40uVrrylkYbWaNO30PFU6vNZnnVviaRwOr+F9UuPB3iHVLGbFhZvB50L53O7yBSqgZ+YHa30zzXDx+GPELorpot+ysAQRC3Ir32K8g0CwFnp7MsMmHbJzv44JPc1mHXXz/rpK+lyniieW4f2MKSlre7foc1TDKo07nVeLNBt7PTr7WMOkNlaPKFlkMrYRS2Pm6dMDFfHfhrTzrPiKy07zPLN3cJHvxnbuOM474r7O8RypdaNe2jxqYbq2eJmTk7XUjP618o/CyyuYvijplr5W6S1vf3o/u7Mgk/jXxuXYmpKlPneq2PosZSXtI2W5y+pwNY6hdWTAF4JniY4xkqSP6VTbPrXZfGWxex+JerowUedKLgYIIw4B/nmuQ9sV61OpzwUu6PPnHlk4ntHhbTYNO8P6XeWcAiS6tFlm5PzP0Lc13/gY5162vY0LTQqQpLYGCRnI715DFqLX/w00xUZ3a0Z7Vo9+FVgd6swHXhuO3BrvPhNdXwgtNSumkcMpRcgDJPB/p1rw8XQn7Kbbu9f+AevhqylaFux7/Brkcy+WJhE4PIEXQ/n0/CtOw1C+ZgZbQ7gBsniUIWH4/y/nXJxa8kMaxyl94VQQGbJ+mKsw6tMD5ltfG2jB5SSXPP05/x968lK60R0tB8QPA+ieJ0a6uI7uDU8fJcRqOuf4scH8e1eJ+NfAWqeGC015Z3slqxyt3Bl0YdifT8a97l1h5YlX7Xbyl8DBTqf8+1WdMumkjltza3csMgIf94AjfgRz+NdNDE1KS1d0YzoxkfP+irv8Ew4LFftL4LDBI+lYl3a/vDgcV6b4+sLLT5ja2EAgh37vLEm8KSMnnAripYQwJxXvYR865u5wVfd0Kmi3F1YOPs8zICeV7H8K1tV+IenaBf2lrrcEsaXCbvtEQ3Kp916/lmqFrFuuFX3rzv44LJJ4ksoUBIFt07DLGvQq4enOPvLU5VVlF6M+h9C1TTtXs0vNMvIbuBujxtkZ9D6Gt217V5Z8CNMRPh7bGQDzHnlbKnnrjr+Fek20E6Y2XD49G5/nXgVIqM3HselTfNFM861WSbR/EN7DdhuWLRkjgqTkEfnUMetmO5O1i0TjDA+teq3OlRarbiDUILe5Ttvj5H0IOR+Fcd4n+F2pxq11oK/aYsZaBnw4/3c/e/nXTCXMjz62Gs7o5l70lPssj7k52MT29KhHl4+8PzrDmaaGV7edXjkjO1kcYKn0NJ54/v1ZgonqNzq2m6QhtUvEuJEY5MStIQfZug/U14Z4gn1KXWNTWy0kWEl07/v/LJ8xScYDAHBI5OTXcyteRKJLn7Q0RPO0qyKPfpxUc8l3FMiacgd25HlqDx+B5rjw3uSvvc9qs3NWvY8U8SW95b3MEd8LnzfIUDzs52jIG0nqKyVY12Xxfu7668Xbb+Z5Ghto0QN/CuM4x25Jrjk6mvapvmimeTNWk0dT4O1Szs9F1e3v5NiyrHJbgDJMqHkfirEV658C3j1LQJryRJEt7a5KrGXUZJAPftzXz4BuOa9Y+CC3FrqdrcMsy2KK7XEik7QCOPbOcY71yY2n+6budWDm1M+hLO4UMTZ6bGrrx8wPy/Vsn8uvtU11eXMSsz3EKnGdsUWW+nNYV1rUFvZ+aypa2g6m4fJ/wC+RhR+Rrjr7x18kkFnetcxRuZGCxCMct8ueMkDjjGO9eDChKrL3Ueo5KK1PR2vrpbN57u4hhiUbzLIcEL3wPT34zUV/wCIrWfT3az1gSSGL92F4XOOCAeQPevPY9Tn1KFprsXFz5w/ebImZXPbBxgYGM8delVGv4YoksdRhlmt1I8qV4THJF6cj09Rz7V0xwtt90Q5nSeINQfUoRdyzpM0rlgy9MdgPoOPwrnbudYYHkbkKpOM9fasbV2vbeBbKyvGaBlDxOrAHbnkknpjpnjtXKahHGGMl1NNfyscABz5Sk9smvUw01BI4a0W2dIvi3TrOVZJIZ2JHCptbn0JBrlvFupXHiLUVuYrWO0iCrGGkbex568fWqAspreOZpGXYykhEbcFqSCSEo0cju2eRjqVPQg967HWbVkcvs7Hu/wjtfs3gHTI/M8wlXYtjGcu1dzbrmuW+HibfB2l8s2YAcsOTkk811lr2rw6jvNnpQVoo1NOXDCuksV4FYFgMkV0dgBgV1UDGofM/wAf9RWH4rXkKrG6x28IdOhyVzn681yA1jTcf8ebfn/9etn9oSCzl+J+s3l3PIiiWKJSi52YiUZ/Q156beXP7vUkZP4Tkcj8RX6Jhcfw/iKFOGPwzU4JLmg7c1urWmv3nhVcPiVNypy0fc9ci+FeoadJ5+m6/Y6oiHhGlZA31HINeoatpemnRrea2a10uZYVV4URQm7HIAHJ5zXlnxAu7qK/khjupkjBGEWQgD8K7iwke48F6bNO7SyHILudzEY9TX5bJVHUhzS3PrYxjFOyPk/xtfHUvFmqXnmCQSXLhWHRlBwD+QFP1XRJNP8ADGi6jNHtbUjNIjZ6opCj+tYkn3z9a7/4gc/DjwAe/wBiuRn284177fLyr+tjwV73M3/WpxVpCZ7mK3TlpHCjAzyTX0Np7RwQw2c9vqItY41EaCArux0wvbp1NeN/ChQ3xF0EEAj7WvB+hr6VlZjrgjLEocZXPH5Vw46q4tKx24KF02cdqV1Zao8cF1o22KIZjiMruze+yPv9TVaz0uZbjcui2FhARy12RF9Cqg5z9a7rxezW3hu8lt2MMgiJDRnaQfqK+dJp5riaR7iaSVtx+Z2LH9a4sLJ1bqOn4nVVXJq9T1u1muXnm0y11PmLawaK4AjCEchffOeB+NRa2ht7GWRWlmkGAF3k7mPTOTXmWhKv2kttGQRg46V2/iX5IbKRPldpTuYcE9OtbOk1UWooz5olrWbAafpVjBcyZv7iTG/P3SecD2HHHSsJUeZZYdQ09ZpYWwXgOx89iB34rX8fk/29ooycbx/MVfuVX+3lGBg23Ix1+ep9q1GLfXX8QcU2zzvVtluS0M0hx1huYNp/A4qhb/Z72Ntu+GVMkJgnH0Ir0y5VZEnR1DKG4BGQOK4uKKKO/u/LjROR91QK66VRSi9NjmqQsz3XwOGTwppKNwws4s59dorprc1zvhv/AJA9j/17p/6CK6C37V5zfvM6YrQ3tM6iuksRwK5rS+q109h90V2UDnqnyD8X1n/4WV4hnOowFXvZF+zyxlxtBxzjp09jXH/Y9LPJRQe+2d8fh8le+6/bW8mo6lI9vEz/AGmU7igJzvNTm0tQcC2hA/65iqljHe1h+wVkz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AutoShape 11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lNNNONMNczN0Naq8tTtVaU0hmt4cb9zKv+2D+lao+6PpWL4Zb551/wB0/wA62h0rpp/CjGfxMSkpaaaoSA1FJ0qQ1xGsXkeheJJ547i5uZ5oZZ54GJ2CMINmOw+YYyP71OFNzbS3CVRQs2XNf0NJt01mAknUp2b6ehrg9TiZJGjkVlYcEEciu/sdchuHhs73y7XUpN4NtuzyvXB7jBBpdW0a11iH5vkmx8kqj+fqK8/FYXqtGehhsSuux5BdK8UnmJww6VcsxHqieUxCsB843YxVvxJo95pcxhuosZ+44+649Qa5uIMt0w9q8lO0rM9N6xujohaaRbHMjROw9fnP60+TVLVP9VC8h7FjgVl2ltNcyCOFCzd/QfWtNrbT9NTffSGaX/nmo/z+tbOrZdkZKnd92MGo6hcHbawhf9xc4/GkfTtUuP8AXTY9QWz+gqjf+JrlF22drFaxjo0mM/l0rB1LXL7Eb3WqS+XICyrH/EM47Vk8THvc3jhZvyOp/sNVGZbrH0UD+Zo/smy/5/f/AB5a4GbVbY5LR3Uh9TUf9oWv/PrP+dR9aj2NfqUu59Pk1GTSFqYzV7h84Dmq0xqR2qtO9IaNHww/+myr6x5/Uf410I6VyvhqQf2ttz96M1yXxA8Ra1ofjG4Wx1CWOJkjfy2+ZOR6H+lell+FlinyRep52YYuOEj7Sa02PVjTTXlGm/FS+jIXUtPhuF7vE2xvy5FdTpnxC8N32FkuJLNz2nTA/MZFdFbLcTS3j92pjQzPDVvhl9+h1bGuA8aWWr3DXNmtrPLAGluUuw2dsZjw0Xrnd0/Cu2tby1vI/MtLmGdPWNw38qWRq5IVHSlex3SpqrG1zzPTJ4G1CY2spmtobm1jtJC24lDLyAT1wWYV2kV00V/Z2ytGBIhJDdT9D6+1R32j6dNc2tx9nCSWpZoRGdq5PqBweefrzSCGQahBdN5oEQK/uiCGU9mB9OuRWeIqRqGuHpypqzNy/sLTUrFrW8hWWJux6g+oPY15R4i8GXmnasotm861lOFkPVP94f1r12JvkrC8Tv8Auq8qvCLV+p6FCUk3Hocd9ij0+wIVhDEozJI3BPqSa8y8T+LYZI5o9CVZmQ4aZx191Hf612fxN0fVdU8NltNlURq5lu4ckGbA4OenGOnevGfJki2XEfpyPUV4GIUubmm/Q9/CpWskWFumvUE0sjSs3Xceh+lTtt+ymTzI1ycbN3zdOuPSq2mqvnlmhYRO2cDpmtfRbURau8LwqrTxnYZF+6eoPPtXNPFRiro7VQZnrum+WFHlJ7RoWP6VaGmamRn+zL7/AMB2/wAK7bRbaLb+81hIwBwEH+FU3uvEIchbO3YZ4P8AaOM/+OVy/X29kX7E9xLVGzc00txTGavu7nwtgdqqzt1p8j81R1C6ht4HnuJo4okGWd2AUD3JpXHYu+HZNuuRe4YfpXF/Gz934pST+/bJ+hIrR8OeK/Dtx4gtUt9csJG8zBAmA/nVH47j/icafIMYa1I/JjX0HDz/ANpS9T5/iNf7I36Hn3mjNSRyj1qiW+b8KPMxX2s4o+GpVGibVtfj0G0a/Mk6mMFv3DYfgEnHI7Cp9C+OgUIv9uFh/cvoT/6F/wDXrhPiDKz6dMo6CCU/+Q2ryKKWvl82r+yrcnKmrdUfY5LQVeg5qTTv0Z9p6N8XtNvUzc2quP4pLOYSAfVTyPzrrdE8ZeHNSkVLfU4kkP8ABNmNv1r5D+ET7YNTb3jH866zTZpL7xpouipPLALu5IkeLG7YFJIGQfauKWCo1qHtUrf15noLGVqWI9i3f+vI+vYZFaMMrBgehByDXDfEbV7qy1LSrS2hSUXU5WYk42IB1+uSP1ri7ldZ8J6jYRW+tXUltdLIdskYR1KgEdOD17in6ze3l/qWh6hdJNPCLeYzzAfKGVywz+CY/Gvnsdh5UY33PocBUjVqWZ0F3qEN1o2rWsMhWS3UxyblIClkyPrwa8YmtfKkS1jnWXbhS+MCupk8W6X/AGbqGnLJJNd37kK6kEY24yTnpkMOPSuQheNLlrs/6uOVVYA/eJOAPxr5jGqVtUfSYRRTdmYj6lPb3MlsJAgB+ZGB4+nHSrtr4ggeaKSSZUlibDHdnNWdT03ztSmmZoIQo5jbO8Z59PQiuei0aRM+b9rByejjH6muCCpzR2yc4nTr4ohSFoow6ggruQNke4rHOppnnWdZz/10P+FVf7HgYHKSsf8AalX/ABqk2mWgYjy4+v8Az3FVGlTWxPPM+wi9MduKiMnNRvJX2bZ8SkOlevFfiNqsmt/EQ+H2lP2SyVf3JOFaRhksfXAwK9hlk4rwb4t291o/xJi1GG3ZodTjXbJjgSLgMPy2n8adNpyG0dHL4X0j7AR5Ub/L8uFHB9qz2t72C1NvPe3EsFupEMcjlggPYZ5A9uldD4Ra61m7t7FUZIkXfJIU6GpvEFtaWmnvdx3Mvmyb1xgfMVHfPr/WuiljfquIhOD1uia+BeMw06co3TT/AOAcLLIVOd3am+fn+KqBkkMQab75ySAOme34U0y4HvX6k9Yp2Px6F1Jq5jeKVutQ1K10WyiEtzqEc0UQ3AfN5ZwOfrVWL4EfEwAZ0JAD63Uf+NXbKb/i63hH0+2EfmtfVmgR6rb61rs2ryzDT1ZXtXl4RU+bIHPQcc4r4/OkniNex9xkE5RwzS/rVr9D5a0Xwh4g8ENPa+ILRbWW6VZIgJVfKjIP3TxzUvgK78/436LbRxl5LeOabH97922B+lekfH2U3esWV9aRyvaR2xjaUxlQG3kjr2xjmvKvg0/n/tD279ks5On/AFzcf1pUpxeEioO+v6m8ozWLcqisz2P4iapNLfaL50JgLW9w7RsclTuQdfzrmNR8bLZ+ErzRxHIbhyyxSA8BX6/iOcfWtL4w3JXxbZRFXXy7FzlhgHLjp69K8413xFDY6f8A6XNIiiQAeWigAZ6k9TjmuHFU4zjqrnpYepKMtHY9N+HHhXT9E8K2GsapbLd3ksYZN4yI0JJAAPfnP41rzS+HfEWlSRtpsFnIsm6KeFArxyqeCw6H8a0/AVwNV0Kyubht6mJfLiH3NoxgnOSSRg1R8ReFtdjuLldHhgZWIkSR2xk+hHtXgyp0Kl1M+h/f0rOJ4N8QvEXibw3r9zZ3lsl8WBlSaKHiSIcZOPu8AV6D4c8OtdaNBdMxtTcfvDHJACeQCM5+tdd8O9El1vVnvvE8Sg28hgmtwg2O4HuMkHGea734kXmmwaM+pRWyC4tGVWjR9paM8BvfHH0r5/G4Gm6DqUEly3+aWh6eHxlSNZU6jbvb5M8S8RQWuivbC7upX89/LXy4FAzj+I9hXI3MUS3Mq7QcORkKPWs74oeIPEF/4njs7a4Z9PmHnwqCAISvBGepOT+tePS+PPECSunnN8rEdTWmFyB1cPCs5pc3l/w2xy1uIvZ4meHVNtx3u0v89z7W1/4r+DdJVvN1HzXHRVAXP/fRFcFr3x6l+ztNoPh6a4hztFxJu8sH0JIAz7V1Pw4+EvgK30qw1T+yF1Ga4gjm8y9bzfvKG+6fl7+lbXxh0/Qo/BkFrqFiw077ZEji2AVogTjcoHBIz0r66OCj9pnFPBzjByb1SvoeIf8ACwPih4m506aGyjVgHkXCIn49/pzXT6TrF59ii0/xM41vYyyGe4YqyuM/MjDgDkjB9qp2dtDZWiWNqMwQ/KueCfVj7mtGCIMNu3A9MU40ILoeTKrK+56r4G1vR1gKQSGKXbkRyYyR7EcH/PFeM/E7xdeXPiW5hht5fsyHYJFjIjVuepxgtx+QrcuY54LMtbqAwG5VIP6Y6Go/GerW+rfC9bNURJ7S5iYYGPMUkjd9cnms6GXx+sxa2vsb18xn9Wmutt/kcnaXwu7ZZNrL2Oe9JJLUfyxWqKAFwO1Vnmr9Os1Fc25+RR5XUfKtDJ1TU00jxdoeuzK0kOn3ImeNThnHoDXpq/tCnxlqKeHk0iPSbK7cKZ5JzJJwQQOAAM4xXi3jxnkRAoySyqPqTim6FZ6Tp9zZSskjyJcRedKzcAZ+YgdhXz2OwFTF1pez2S1/H/I+vyjFU8PRi6m/N/l/mfUvxP1GV/A13DcT2bYX5VCHeM424yeua8R+BbD/AIXjHIqu2NPlJ2jnqB/Wu4+MifY9E0wSXLy+ZcgQxK2cpsJLepA49cZryCw1DUdD8S/214cuhbTtbvbO0sYdk3EHK9u3evFyvDTWAdZLRv8AyR9HnU4/X4wvsvz1PbPjLdeb42g3KB5emqMZz1lf+leZNof/AAlfi7TNHvFX+zGDtcFDsaNR8zPnHPAxz6irMUtxMzXl5d3F5eTKPMmnkLMfQew56CqGv+INS8KzQzafFbuLxWtbgzZAAbBByORgj9KyqvSxEFd3R6TZ/Fbw/Y+OW8OiJ7Wy+z2y6eIYCDuIxg47Y2816RH4yBt/stmnmTk43tzt+nrXzFrHw7vr/wAY6Zd6fe291YkxGS7ilDEbQvQZ6cYFe/eHLe1triK3lZnfG/aAMhc8Z9v8K5sLgaU5yqTV7dOh14nMaypRpxdvPqdbpUDWt0b6VnLyJh1B4yccn1PGBWJ8Qb6KXT9QJMnkKqw7gnV2wSR68cfhWtqGqwQkRxjLdAeMCuL8f6pcwaGk1lGruLgK64yuMHn+VcmdUJRws6kV0/4B0ZRWjLEQhJ9T54+OUX2a+09bS5kLSW7YG0qxJYZA/KtjQ/CGmvoti8s0SyG2jLBkOQdoyDzWnrwm1nWYdQvbC1keOIRFXUlSu4MePfp9DXUJ4htVUL/ZMYwMYDtgV8ZUzJrCUqEE7xvfVdz6ejli+uVsRNq0rW07I9W+Cd79t+GPh24JyfsSof8AgOV/pWv8Sms18GX8l3GkgVMxBhnEmflP1rz79mTUftHwrs4y2Wt7iaLHoN2R/Oux+KJ87wJqPfYqv+TCv0h7XORxcsOpf3f0PFYLjdcndnao4HqfWur0NY44xK43N2yOlcAl2okDKCzKvzAdc56V2Hhe+uLkGMRiJeC0jjj8B3/lRCx8bNs19QmcW7SSQkLjq1cNM0clzJD1im+baegf1/H+eK7DX2R7ffGVkijOXmds8egHYV5ve3S+dcmOThPmU0+ZxnGS3uLlUqcoy2aC4uBt7VWVjIwRRkk8VGYbptNk1M2832JMB59h2AnoN3TPtWp4Ei07VtWWyGrWcF07KkSPvdmLHAwI1Y5+uOtfZ4vG0aS96SPhMBl1aq1aLsZfifToRYpu++jK2QMkkHpVfwt4avtW0PXb02F0v2NEdF8vG8lgDgHqAuSce1dL4/0e60eeKz1dhpFzuWaMXssMRIzwcGTJBxXqPhuHV/E9yIfDPjXwnrENsgNzCtnL86twdxJOBkY4BrxqmcyoRSoWbb1b7K2nz1R9Xhcop1L+2bSS0SXe+vy0PLfht8Ubrwpra3+pQDVY4tP+wwxTt8qIGDA9O2MVY+LkN1d+LE1l9HSyj1C1gnlMKsY1mK8pk9CBjitbxh+z746t9Zn1bS9Ps7u1M/2hLa2uQwXnO3aQhIz2A6Vxus3vjOTURY+K1uILhbgyzRyW3lEnkADttA6YqcwrUZThXw6VmmpWeqvtovM1wNOahOjXbuneOm9vP0Ne1tmaWIYHbIrmvixa3UOiRag8DfZ/tSornoWwx49eleueB/C8epLHeaoz29oT8qcq8nb8F96wv2pIdPh8MaHZWjBV+1uqx4C7Qq4wB3/z618NWzdSxkKFNX11fRH01PAcuHlUnp2OT+AFjPHDd6tLbKpcmKFm44GC36kflXrenwzRpLcXkpLStubAwCew9SAKwPhtZyW3grR7SKNFMEJkklK5JLnd9OM4yfSuhlnyd0krSsv8THpX11DSB83iUubRkyyEsFBKjPC0GItbbSqPLONwRzhVUc7jWRLfFWYqu5j0HTA96s6BaSa5LdxrMd6xEhieWY8D8ODxXDnVSNPA1XL+V/jodOUwc8ZTt3X4ai3thp8TrDdWrRyY/gUkHnqD6fhVc6PpZOfJuf8Av3Vm50XVrexFpD5C3cJLq3zLx6bckf09qVftAUCS+VX/AIh9n6HvX5FTpUGt38mfqLnU6HIfsnXzf8Izq9i55hu0lHPZ0GP/AEE10Hxw+JWk6HoNz4fh/wBN1W8j8sQRnPlZIwze/oOpr5z+H3jTWfDNnqdjoMe+71Tyo43UbihXdgqO5O6vSvh74FmspzrOuh73W5W3BXO/ymPqe7+/av1CrjFTgktz5qnjF9VjSiter7FO4t5bkNNZlhdxj97CTtZh7e9dh4K8mG0jguFutigE+YxYucD7x6mua8b2Nxp/iaSGRRFcjbIoyOrDODWr4HurlI1iuFcSGQ7VfJxz15rpoy5opny9aNm0dF4p3z2rlWjW1x82BgnA715Lr12ltPLDbiV9yD52HygntmvVPGEi/wBkTs4fbkAnpnmuDXT4J7y4ilBQTBFO7+E4/pSq7lUdjK083z6JI80s8llDjy0dz5fmHgYHToSa6DwDp7ap4z0bTV2RfaruKM+WuxuGG48d8D+ddxq3wQ8U6fpc15Jd6fHptqjXTsZcnaFJ9ug6fWsn4Fax4c03x1b6tqa3RSzRzAfKQfOwwpJL4AALcnqcU3JNabgrp67HtHx5+CMPxO1nS9Rj1ddNa0hMMh8reZF3ZXv9a1/g98LbD4befFbXyXjXEQVnNuEfIYkndnJByOOny10Pgfx3o/i6/vrHTbe/hmskR5ftMSqMOSFxhj/dNdaMdxmufnlbl6GjSTueTeK/h94o1jxBe30OtxQWMrbkSSd/kGMHgDA6VxkfgLWrqNHmFjdKHHySTbs4Of8APNfRjKGBVhkEYI9q5i28GxW8bhNVvGZwwZpGLDn2JwPwxXNUpuWx1Ua8Y/EeUmS6tpClxCgB8xUXz8hDxtI29feuO8aeEvDviHWYtX1aOaXyE+SESYjJPUkevXmuq8V6G1jrEsFnrbSsv3HljwpPfGD9K8/8T3GtaezszS3UgHy/IyozZ+7nkA/XHbBNceCWTUMR7OMvfTtbX7lY6cT/AGnVo89vdav0/E6K/uraNGht5ClrgEIDhQMdB7VhR6hJqFxsg3R2aHGVHMh9vauRtb7UNRuEfUoytjGQGtIW+ZQf4if4ue3QV2Vt5kEUTQ3HmxOP3eEBHPOPrivsYO58tUun5k8scCLndJcAcLEiE5b/AGj6A1q+Dtb0zTmuxfCRpRtkKoo+YjjA9+entXO3Eupwt5m1bm3IwxiJV9vT8+tdDcabbDQoo5tJtb2CHnzkVlMe8BgT1z15z7V81xNUjLDqhJ253+Wv52PoeHMPzV3PsvzOui1rQ53hmkuhZTzp+7ilkG8rnj5QTWn9jB5/dH38oV5nBpV2zQy2cJMpUpDtvGUcA42gHIwB0rbjXx8saqDZkAAAtM+fxya/NK+XxjL3Z/ez7Z3WzPlT4Rajb6Z8Q7BuJIJWa3VmH3dwIBHoc19a+C/D1/eOb66xBbBiyKBt3e7Hr+HAr4q1W1uvDXi+7sd/7/Trs7G7Eo3B/QH8a+5fDesS+IfDmn6iJP3NxAkqxpwq5AOMV+kOnFz5j4mM5KHKjyT4yLbHx3ci3KXEaRRxygdD8vI+o9axfDVwtjOgZme2zxKTlk9se1J4wma88ValMrEZuXAI9AcD9BWal6mnNHJe4VJGEe7qGJPBI9a9Gm7I4Zq7PQNXj+1wi4mkElrABIioM+a3b8K42S1e1vJ7y5uPMZpN0hB+WMkfdqY6hbyKI1uHMXcKx5q5ZyW8kRtzGjQyDDqV+XHvVzVyYaHungPWLT4n/Ci78KXOsGxu0jW2nmjAZmhyNpweuQNprGj/AGYvDbPvbxVqbnBHyxoBgjHTNeU6bqt54Uv0n0K4TT2uo2iWRIw3IwwBU5BBx9eK6Twf8ZvHc0rf2lb6a8CZGRBtkcjjpu6e+K5qk4Uo80nY6aVKpWlyQVz3j4S/DPSPhzFfJpl9c3X2zYHMwUbQmcYx/vGu7Mkajl1H418r23x+8QXHiSbSI9P05VhhZ2n8tyrEDoOecc5qpb/GbxrfaTd63NcLBpxidbRLLTi0krgkbixyFHHesfrEHtdmv1Wp1a7H1Vdala20TSSSAKOrMdoH4muI13x1b3sNzb6TMJNifNMv+rXPufvdPpXzfanXPiJ4fivLrxB4kWTLKYGh+V8HnJJ4549Ks6NqBOoT6DM6JcWpSFrMSiKUgDptBwwIOc85ry8fi66g1TXL59T1MFgKDn78r+XQ9A1DS21NRcG5tb0sSzR8HcfUqT/L+YFYc3h3Svs09rcRPbRSEZiW9fCsOQwDAnPHTP4Vctr3TYzHBJbXTfwiItt2e3BArXE2k+VIpt5Y1df3gMiNn2O5iK+QhOph5qTunv8A8Hc+hnBSi4tXTPE4rm3s/FWoaWtyGltpAsiv8jEEAg475B6j3rs7E/6JtjIxuDY45bHH5CvHPjHEkPxP1yKNZETEDp5pBYfu1HVeK5vTpbnzgqu5ATICyH5vWv0/A5g54eEpatpP8D8+xmDjGvKMdEmz6HupZoxtDli7YHHqe36fnXd6fC1pYpZzXtyys8UsMcoXMZQgncThQCccE9K8Z+Efh+4vJrbUtQ1SRdN88qtoLjDylR90gsAOo9c16ncaStuu7TZ7rywCTDJchwfbac5/OvlOI8fTxNSNOL+G9/X+kfSZHg3RpylL7VrHUNA84iluI4SkUvmqYZVVdwzgkheetQSXpMjEavAgycL5wOPb7tYuk22yLnTbaRj8y7NkbKf90ZBpzLrZYn+1rtOfuraW+B7Cvl06F7Sa+Z7bhPofNP7TeiDS/iMuoIAI9RiWRsdm+638gfxrvPgh4g1PVPAUOix3RjjsXaFgnDMCcgE+mDXMfGbSZb7widQdnkubaUMznJO1uD199tZP7OmqvF4iudPDkC6gEqr6sv8A9Yn8q+0rVnVw7lHSx81SpKliFF63Oj1PzYr64hyVxKynPXg1g+Mljj8Nz+d++8wqqhuxJ6/Wuq8WqIvFd3a+YhLkTYzlsN6/jXFfEacLFY2atncWkYH24H8zXs4aanTjJdUeViIOFSUX0Mjw7q2sQjyobqO6VOkT4EuPYnhv511dp4iSTENxc3sT9HimgK8+mFGD+dedtwM557Y4xU1xqmoTRCGS8mKBdpAbGR7461ra2xle+56ppDL4m8Sw6XCwb7PGZ5JC3KtwqjHrgk4rvrzwromn6UJLye8kuJMJhcKWOOT3wO9eP/DU3Gn2EjWhWCa8PzTNyRGOw9DnJzXUfbZtUhSE65Y3EcTHeI58lTnknnJ96+exTnXruKl7qPocI4Yeim1qxG1i+nvtN0ttCgtYbW4mi+0RyK+YwjL82MFeoI4wRzWZDq2o6b4XNpZxRypBOvk+YrOu0vlgUBycZJ4qtqCafDqizWmpC8k8xA4RTjAPX9T3qWO6invtlpO5i3fJlcAc9Bxmuqm3d+7pYwnJP7Wtz1zwb4oW10P7Zc2qNdFN32e1U/MM4BG/GMgA84xmsmXV9Yj1+TXdU0xTYuwcNbsN0QIAAycEsMY9OtO1KzthbW2pzXbvNGqxoigAuDxtUDkn65rrvsdzqXhKO3tbNbadMeVEzDLooxt44HXP1FeTVxcJ2T2Z69DD8rbvqaEP9hSRRy3O6G2l2hY5SqxMx7sV4Zv94/hRrn2ORf7NQQ2lsGC3NzIBGgXrsQn7zHgcdATWNo+i6PqFqlrbNLpOuwA70ly0cjd/lPDA/mKbpcL6Xfmy8QQE3UimOOVvnSPdnAj7Kh6eoOAeorxa+Hjz8y3X9Xtr99/kd0ZPY8W+PFm0HxHnvt6mK5iCquMFSip+YIPWuCtZjHMrJ/yzfiuh+KGvS694wjY8fZLZLXkYJZFO4n3zmuch/dShX4RjgnPSvtsBCVPDQhLokfIY1xliJyjtc+jvgvJbzeDpTcQsIxcsVbjMeVXuOR+PBrvbfVLqzTa85ubYj927Dcrf7Oex9OoPt0rjPgVaofADeW7JcLdSYm6j7q4Bx1XH+c10OhWn2gXFo1yYLkMy7JRuWQDqpIHJGe4OQQRivh8wipYqq09nqv1PqsG19XgmuhdudY0y4jE0mnzRt/eRCNx9AcckehGKqHVtFyf+JreL7FX4/J6kgsbq0jaGW5a2nYny5GUGNx2UtyM+hOD7GsySLXlkZfNt+CR/qIT/AOzj+QrOkqGqmvxa/wDbWayUvsv+vvOe1+yh1Tw7d6cyxqlxCyH2JHB/A18z+EtTfwx4tt7uZXH2O4ImVfvFTkMP519NXBPAycYzXy/47AHjHV8DH75un1r6bLfe56b2Z4WYe7yTW6NG51++l8Vya9Id80kpZlJ4Kn+H6AUzxfrkeq66r2ivtWFVVWHI7n9aoQ9F+lZ8P/IVk/66D+Ve7TfKuVbHiT953Zd85whLgjFQmU8sxIqWfqv+8f5VHYqG1G1VgGVpkBB5BGa6EzFntfw+stKjsbN9XV5YIbZXNsgO+7Y8iIHoBz8x7Dpk1U1bQtNvtSmlms7C0mlct9nsUwI8/wAKhemPSptSZofDqSQsY3aTaWQ4JX0yO1b2kIkHhFp4UWKUpy6DDH8RXPGkqasvU6JVXN3foctaeHLmxug1mWUY5S47j8On41RXSLyC6iiu7j7HBkEzom9c56nAJ4+ldfCo2LwOWGffipSB+9XA288dqLspJHUaTZWujvA1veHWGW1XyTGftHlL/tFejHqT26VpXHiO5SKG1ngOnRXGQjM3mSn2jC569MtjFebfD6SSLxjJFFI0cZWQlVOASAccVq627SeJNTSRmdUuo1VWOQo2ZwPQZrwsXhYOq0/X/hj2sJXlyJr0PQtauXfULNrnSb1Yo4JZSzyRhiqqO4c7sZz69K5H/hbPhy6tjZ30lxc2hHyiWI+bH6YYdfxxVL4nXE62lpGs0iotuuFDHAyBnivIfiPHHBrm2GNYg1vGzBBjJKgknHelgcupVqaczXHY6pQa5bGFr94sus3d2rOyNcu4Zh8xBYnJ98VbhXzQd+Dx1rLiALw5GcnmtXS/9Qn+5/SvoUraHzjbep7n8B7nxBH4bnbTYI7yCKchoWk2nkZypPeu603WLDVtYmWeOaykwscsbkKySgnY4PZuo/KuY/Zj58PamD085Dj8DTvEv35JP431Rdzd2wTjJ74r5GvShiMZWptWaW636b9z63BNrDQZ3F5FHLIsGoS43nZHdRnCuf7rDoG9jx6Gsh9Jtw7Bdf2gHgec3H61Xmkf/hKNVh3t5YlBCZ4B2IelD28Bc/uIuv8AcFaYDL6joxlGpZPpZP8AMVetFTacT/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AutoShape 1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qLe4aycRTSKj/ANwng/Q1rQ3VvKnE6e4J5Fcb4/t73Qtfm066RLmAORGXGcjt1rNtLyEkbrEY/wBmQivl+ayPYWp6OIgwxHOuwnPXvVyGNn2x7InJPGSOv4152l1Z97GRfpMalF/bbgFa+X2WXNRam90XdrqehzJC77r238x1I5MpxkZx39zUcFtp9vK89vpsUUrfekRBuYe561wguz1R9YH0DGlOoTIf+P8A1OP/AHoP/rUoYehHWMbFOtVkrOV0d7M6tFvMEgQ8BtvFYeoWrTXYxH8m4HmufGtzBPLXXLgL/deIY/lR/bd0Dn+1IT/vQn/GtYwpxd0Z80mdO9pBNOFSCC334B2jauemT/M1ma7BBvZI440GeiMSOPQmsr+27vfn+0bRu3+rI/rUF3evJh5NQtQzdQEJx+Oa20kib2JI9P8AMVpudgO0D19TVxbhNN01jtJY5A+tNS6iay3Qv+4jGMj+I1y+v3F5OVUgrFyVANEY3Y76XN6CNRGbq7ztY8DHLn0Aq5bwNNKtxdAZX/VRD7sY/qfeqdkz3CQ3c5y5jGxeyDHQVqQ/dqnIRHetsgkk/uoW/IV8vN807t6uT+tfS+vTeVpN5J/dt5D/AOOmvmeHkAmveyeOkn6Hm457Hs/7Mlt++8a3i4DxeG50QnoC5A/pXsXhLTobaw+FmiPtcRpPdHjg/OzE14/8FSbP4WfErUlYo32G2t1YHBBeXH9a9psQ1r4k8HQk8aX4OkuH+phYZ/OvpJR9x/19n/gnmRk7/wBdz5i1j97rd9Lwd1zIcj/eNRBeKTcZJDIerHcfxqYLW/Kc7Z9CfH9be8uLLVLJZJI2OJW2H5Tjv6Vyngnw/qHiS++xaXD5sgXc7H7qL6k17h8SrGPSLIyWUShJRtKknjkD+tZvgjSPIv7ZrPFuz8loQEJ474HNfl81GU0u59TCTULox2+GttpFmtxq11G7nohOST7KP/r1VWytoPlhhVV/2VArv/E+j6pd6u0ixI6cKZGl5I9cdvoK5zxoI9B1O2h0u6kD/Zg0rFRncSeeRxx6U3RlzSUVojSk3UaV9WZsdgZB8mm6hIPVcAfyrPfw5L/bY1AyaykW3BtPMiMecYz6+9Z97qh1Jd1xq07delwV6deKqrcWmno139uYJGNzF5d4/wDr1uoOK2uavCz7nST6KkkZ3W14R6SW6uP0Nc7qHhmylcqITE/rHlD+KmtXStcbUo4Vj2xfaFLwt9nCFwDglTVbUtY1vS7xoXmW6jDcxzruH+NYTnBO0lYmVGpDrc5XWfCWqWEJukha5teu9F5H1FYKQ7ldhXvvgrVo9QtJ7jT0VLmCMyXFhKcrIg7qf8mvOPEml6dd6vdXysumrcv5n2aMjYn04q4LS6Zi5O9mjGsbcjSrfcpMeCVUdXbv+FYPiwSLcQ5kYMUOQpwBz0Fd9ciFdMhW3A8pF2ofUV5b468SaJa6oLabUIhNGmHQclTnocVVPmlPlii20o6nc6apWwtlJyREv8qk1XV9N0e087UbyOAH7qk5ZvoOpqHRL2z1DTre6sLiO4gZAFdDkcCvKPGMgn+KmoQvvbakaKB2winjPTrXRhqHtZuL6GVWpyRTRr+L/G9zfafcwaba+RbNGytLP99gR2XtXmES8iu+8QWsdr4euWWEK5QqWbk8+9cJEMmvpsDTjCNoo8uu3JnrPgeZLb9nzxm27DXWrWNsPfGX/wDZa9j8V6hDY+I/EzF8HT/BawR8/wATRx4H/j9fM1hdXC+EDp6yMIZ9SWVkzwWVcA/+PGut8Y6peTXVy8s0he4iWORi2dwG0f8Asor2eRO13/Vl/l+JzSpNRb/rqc1DjirIUVXgFWx0Fbo4ZPU7j4N/F/XvFGm3uj+Mb4SRooazuZjyW3fMpY9sdz6V6f8AF7xDq/hf4Ry6/wCHLiSG9UxCK5hjEmxWblu4xjvz1r5D+GLfb76DSZCNjybGLcgRnrn2qz4v8Vap5t54dh1O7XRoJmhjs1nbyQFbsmcdRmvzyeDUq/NHS2p9R7RRpLzPsf4P/EnxDrPwYs9f1S3XV9b+0PC0ZAgMqBsb+mOB3xg4rD+IXiyxQy+Kdd8vSrRo448FzJyOgBA5J9AK+W9H8Z6ppujQW9ldTCFY/L2q2MDJyB+daB1y+8TaUfDd5fvFaXzK0rSZcqyncuB26dfc1MoVOd81uW/zNqDhD3o72PY5de8Lto8Orrd6ddRXal4/KjO91B5GMcHJwc96xtYutL1jwLqOp6PJZJPDtnlRiVlUKcYweO/b1968I8WbtDkGi2U6zRWfymeNjiQt82f1xVLQr+78941fKSqwdf73Gf6V2RpXV+gnjG5WaPSvCPinUR410Vo5yzR3I2AkkMAPu4966nxD8WNVu72S4vvDMSuTkiK5A/TFeFW2v3mmatb6hpkzRTxZPzKDtOCCOfYmt/w+G10XAi8wSxor7IyNzAtzgHqcZrSGBoy1qRMauKlJ+6z6S/Z08ZWPifxoLKSwurC8ijZ4sSb0ddrbtxwMdv8AIq/4r2m5QqOqE/rXmv7JF1E3ximitmlaCGC52GXG4ARvjOOM8U7x34m1WLx6ujXl0lpahDLGUAG+P+H5s5yTnI9q4sVhow92mrLf8h4eTqS9567Hc6vqMdrocmVf/RYfMfjrkZ4/KvlHxZcG61d7lpTK78s/qc16V8VdbtbnTLZoLuRmhVgrkEb2HGFPcjoc15LPKskKNt+fkNz19OO1dWW0OVc/cjGTXwHo3wF8QyWHiL+xZpD9mvvuA/wygcY+o4/Ktpk+1/FfWW2hts4Xp0AAB/lXmfgmbyPFelTbiu26j5HX7wru0uLtvG/iGax/1hvZcHPQBzXY6SVZyXVHOp3ppeZ03xDCx+GrgDuyD/x4V5/oOn3Gp6nb2FpGZJ7iRY41HdicCt/xVqmoXGh+RexEb5Vw+MdO1WvhTutp9X1mKNnn07TpHtwoyfNkIiQj3BfP4V20m4U2zTD0lXrxi9j0PRfDvwzjksvCN7e6jPqbSsF1KN1FqLjONu3qU3DG78cYrlPHVvHa3ctrcsyX8MrxvABnZtbB3H+WKr6XJHaixW+tivkR7xKeGV8k4PqDW18Xf9I1u01Nwol1CwtriXHUuYwrH/vpSfxrupO00r3/AOGPRxkISw05KKTWn5anGQLzVwLxVeAc1cA4r1ILQ+NnucPa6BfeFvFEKJdW9zFMrLBOp+VmHZgehrOg0PU/EPi7+zrG1YT3chkG7hQp+ZmJPbqai8YlozbBWbbuPGe+K9N8JajcaXr2oXF9asbldOhjx5e/blAT9OFNfCKTS5+p9LOCjL2ZQ8d+BvD+habb2+h393f3dspa7ZgQr+rKMYGPQnpWB4SWGa6a5aR3ktiJFjUffUdffPP86t3Hiu6fxGk9vmGEZRldcYBxngfzp2tJa6bBcSabdoI71C0qj7yY6r64Pv6Gokny67jhKz02OX1FBeSXj9VkLOCfY1m6Efser2rTKDH5qnnoRnnNT3F4LexnKthnZljX0yBk1km+uGCiSQMF6DaAK6IRk010MpSSa7lzxP5La7ey2oj8h52KeX93GegrV+FcoHjS1WSTZE6SK527sDaefz5rmpJN69AOeleifA221Sx+OeiweH4EvJ4pvmW4jynlmP8AeFh/dAJ/SuiTUYavoYq7lc97/ZxtLVPF2q6ggJvJI55JTgAECBxvwABkk8kda82+N3hzVLzxpZ3fh8WsM726mZzKsZDEkbueuR368V9SeDvD/jLSNOvraD+w5PtVzPOZGtTGU805ZFx0UdhXzj+054V8Saeq6jeQI1tEDEJoG+UBeuffLfofSvFo4qEqqjGWvmjucUruS+5nlfijw5q2m6YbW+v4r6ZZSxZGLYYqCRk8muKPXHpXU6rINO8K6JGyyJdzNJcMrd4y3yt+Pb6VkyQf2nqcEGnwM9xPgbUGcn6fzr2qDaXvHFVSew3QGZNZsnXOVnQ8f7wrtvD87SaxqVwrEGS4dvzY10nw/wDhk8+oQXgYSiNQWiPyuW4/hPX8M1c1fwZN4XxbxsLlZWZzvjKSKc9DSeJpSnyp6jjRmldnK+KriR7SONmyPMz19v8A69ang+Rv+ES1aS3XyHtPLed0Yhp0ZwuD2wP61h+KVMZgVlZDknDfhW/8JfLvb/UPD0jKp1iye2iLdPOBEkY/F0A/Gu6MV7M6ME19Y5X1TX4G/L4nYeH5tC1Hw7PFO5huJJHi2MVUHaccYUhhz9Kn+KTAX+jW4j8ow6PbBkznbuUvj8nFej2Flpvif4o+Mo2lH2P+wre1R242BFg3k56bdjZ+leVfEXVINW8U3V1BHJGhcqisMYjGBGB/wELXZRpRVROPa/5F16tT6nJ1d20trbGJbirw6VTt+tXR0r2ILQ+Vm9TzrXLGbUjb21um+eWVUjXOPnJxjP1r0bWYpNA19LPUbjEr2ECyzu2FLrldxJ69+tcb4jt2tiktvj5XDAg4KkcjHvXofxMnh8QafY6i1gYLiWyGATkYYqy8jIPU9PWvzqVTlcY9Hc+tnHnvNHlWp28cesX0cLSPBgSRF+rIen5/j0qnd3sUf9nw3DGOLLB3Azjnriuinjt7i4j88J5KxBMRKVxydwY9Wx7muc8UWCyW260iVEtVMjfLtLKx/XBBrpi4ytc5pRlBs57VJEe8k8qQSID8rDoaqZ5paQKS4AGSTgCutKyOZu7JYJBHIrNGsqhgWVs4YA8jj1r2L4JyWM3ivWPGE1rdW4DslpHC42wq+cjJ5OFworyq70bULS0NzcQ+WgwcE84Ne5/sxSXUnhPU4Fjfyo70bWVAeWQEiuLHzSoOSfludWFg1VSkvM9j0rxzGgRVF+cfcySQfyo1nVotU0I6fqlkt/bEbpY5U3o7Z3ElSPXJp9nbzMcSxyIdmNyrwPw/rUn2FFH766kKHsIwK+Sq8nNe/wCLPcjtsfHHxDuI7jxlqJt4zFbRymO3i27RFGPuoB2A9KX4daw2heMLLVFjjcxFxh1yPmUjP61meILpr3Xb+8cktNcySHPuxNR6ZDPLOXg4MWGY+gyB/WvvYQXslCXax8xKT9pzLue/zePrpoTMlpa8DI2k1gXnxM1bViv2+zt5jGNqFpHJUegOa5MTbIDCjbiSAuPc4rKvpUtLua0kUl422k44rOjg6aexrUxE+50Xi7XG1S3sIX0+G2eDzGMqElpQxGM59McVm6VcSW93DNE22RXBQ56HsfzqhCRcSxxxDHAXmtq10m5ilt5Jgqq06opzkOcjpXsUYKyicqnLnUo9z03Xfif4m1DStW0uaSziUIkc08NsqTXHIGJHAy341x1xdTXDRec5cxxKi59MVVuPmj1aTs92qfqTT/8AlswI9B+lejClGC91F47G1Kqs3p/wWXberoziqVuKvjoK64LQ8Sb1Mm6shqdybNQu6ZxGpx0JOAa7LVPDF9H4Pt9D0m7tvtNszO0kq8SydRj+6M9q56zaSLXrM7RIWnAwSBk5x1PHf1rs7zUzHObK401ZJ/4ZUkO1PThSefc4r8wxE+WUfvPtaMeaLPBNb8S3cMC2nlwpcQuVbKZZCBggg9K5yTVL6SVzNdSyiRCrBm4I57fifzrf+LWnPYeNJ5HjkjF2izjeuCSeGP5iuatpo7aZJpIFuAARsY4U5GM8fXNerRUeROPU8+vObm+boRUlIrZFGa6Ec56Dqt2uoeAvtPWTywH/AN4HmvXv2TdNmvfAl80bttGoMHB+4o2Dt6/XjFfP2g3y/wBi6lp0zgI0RkTJ79x/KvX/ANle/nt9L1iPzSlrHcxyTYgL9VwMkdBxXlY6lL6vKMe6PTpVVKrCT7H0XpujzeSGtpEWNWK/Pk5APP8AFn8a0ptOjWCWbyx+6RpD1OABnmsa58QaZaQtuvl3pGJFRQzOwPoOlWP7c05LSOY6kPKmUDY8QI5HRvT8a+XlRrS1af3HpKce58BXrbruZvWRj+prf8Jw40jU7122RxyQIT/wPP8AhW/8c9F0zTfiRqS6VHAljOI54VgUKiBl5AA4AyDWHpMka+H7vSFLF7m7icDthQf64r7yFVVaUZJb2PnnScJtM6vTFtZbyzjRV8zzdxbHYY4981yfik58UakPS5dePY4/pXZeFLSOXVXkaDABDAYzlh06etcJqm+TXLzcSztcvknqTuNdGH+NmVb4TZ8OWZaH7S2MElVGeeOtdl8M7BvFXxP8O+H5pXW0N4iHy8ZVM7mI9+K59fI0rSLeaGYNcFSDGw5Vumf/AK1bvwR8Nv4p8cQ6euqXOmEQT3Bubf76bI2bj64x+NepQjduVzCpPlSijr7LwbbXHhKO4kmEE+oeMPsMe9gB5Sg7j+G4VzHi+1hsfGGr2NvIssNveyxRuvRlViAf0rrdH+GGo654d8IzWevS+Zreo3EaxT5MUAQ8yjHJJxz9BXn88TW97PC0gcxyshYfxYJGa9J72v8A1dr/ADOGc3Jaly3NXgeKoW1Xx0FbwWhyy3M6+kTz48ZdQxB7V7rYeHPD9noFpJZaptjEIlYzSBgCw3Ekg5H/ANavB73O4tnOGB4P0r0zRbO7sbTSr1rhpIXtv3ELHMYDLhsoCSeSeo5r8sxtN1Lcrsfd4O+p59+07/Zd9ovh3VtNkE6rLcWrTZ5bG1sYPPGTz715d4Q8FeIfGMdwPD1nHdNa7fOVp0j27s4+8RnoelekftDWtvbaBp0a7HnS6OZC7ByGU8BPuoowPes34Fa5NpWk6pawTJAbmVWeQSqj7VGMZ+9jJPSumjKdHB/u9Wu/qctaEZ4lqW3/AADnPiV4DuvBVjon2xojc3UUi3IR922ZWBK+4CsnI964o16d8ePEEGqXulaVbgOLCF3kl80yFnkxxknoAo49zXmJ612YOdSVFSqbv/M5cRGEajUNizZWF5eQXdxbQPLFZxedcMo4jTcFyfxIFetfsv6la22tazYXFxGjXNsjxRucbyhYnH0BrO8GaYdN8IXcN5o11NLqUeW/dN8yY+UfTnNc74a8M+LrXUxd6bpN3J5fyufLIUqeoOamdaNVTi3YcISpyjKx9S3eqaJAh8wxzzyrgbZQoAyOhI9q57Vru2lgFwIkNuj42DY2wn1BPOfWuY0Cx1TVYQ9xo01g9u4UBzs5x1Abtn611+g6Hp+hzyTpcSlp1/fR5Gwt1yB2rypYmFFNX1PQjCVTW2h4f8VrlrzxI1y4Ub4Y1UKuOBnHH+Fcnbbo547rnYkh6ewrvfjw9qPE6Na7NohTdtAHPPXHes/xPp8GjaLZ2qSQvJtikDD+Mt97n8W/CvXw1ZOnDTc460GpPyNTwFf20ckrTHETKNrHsxJ4NefPcH+05bgd5WYfnXaaHbW8emtHuKkkMv0znFcD/wAtW/3j/OvRw1uZnHibqxuXt894UJJwB0JzXq37M1zFaeKdbvpXVRaeHr2UEnHOwL/WvHIPuCum8JXMtpb6zJG2N+nvCeezMor1qCb91HNBRnUXO9D6d+H2p2VnofwzWa4jQW+lajeMSejHzcfjmvnUzedPJL/fYt+ZzW7aajdx6DbLlQtvphVM9fmzn+dcvbscCumDfO2/61b/AFIxlOlBRVN/1Zf8E17Y8itENwKybVuRWkrHaK7Is8uSIILdrq5W3U5aQ4GATk/hXo3ibw7q2n+D7XUdO1Y2t1a2yJLDJHviY56gEe/cdq8b8P65qej+IoNWlmuJEhkDCJWC/wBOK9+8JeOLXxLbTGKKWN1UeZHMoIIPp6j8q/Isxq16Uoyhstz9CwlODTT3Pnrxzpuoay1hbrI82pXM20xplo2bplQBween1q7F8PNc0GFLe4h1EvMcBEhxkhQTx1xzjPsa9+vdA0C/hkS40m1y45ZE8tx7hl5B+lYUek6N4QlGorJqM81w8dnH5100gBdhhRngDPelDNnKHJFaieBSk5SZ8t+KPMHiK/WaMxyJKUZCMFSOMY/CsrPNbnjmK8j8X6u97bSQSy3k0m1x2ZyR+hrC9a+npfAjwqitJn23YwyHTrY/aoCDCh6dPlFT/Zw0J/fQA/7prA0CUz6Hp8287XtYj/44KuTTmNPkYDA4Br4NxtJo+o6Gk0cUfyiaMt3+U1wnxkk8Rx6BDF4Y86S4lm2yvbD51TB/LJxyCOldBNfMRlmG49MVSnuWKlix4P510YdunNStexlVjzxcbnhi+CPGWo26DUI0to88tM4Mjc55xk/nWh400G7NlaSPM0nkhUbKntwK9TvZWdRIprG1hRc2ckTLkMOte5Tx9SU02kefLCRSaOAubLUIdD8yJgdqA5DYIFcEjZOfWvTb+Zj4cvIWIEsCEOB3HY15fGeBX0GDm2nc8vGRSasaluflH0rqfD9rK/hfXr5UYxwrAjMBwCz8fyrlIT0r1bwXHcf8KR1yOO1Z11DX7G28ztkK7Ba93C/F/XocF2nou/5EmsWM1jpt3DLG6PbWEKuCMbdwXH865CBq9b+ME16ZPHFxJYtEhvLOzkJ/5Zsi8Ln1ISvHYW5rVtJp9/8AMnEczlqrGxbSdK01l+UfSsKB8GuggsriSCORY2IZQRx7VtCehwyRzFtoWoX12kEEM1w7HhVYmvf/AAho39j+HbWzNvHHIkY8zYuMn39TVjTNMsNNQf2fZxxZG0lV5I9z1NaKvjOCcD+dfi2MxssQlG2iP0qhh1S16jZdyRhCcE9R3rmPH2nXuq6CtvpckUd7BcRXELTZ2BkYNzj6V0cu52yx6Vy/jqPVbrTvsukruEhImKuA+30Ge1YYdtVE07GlVJxaPF/HGl6xdyXMN1qunXt1dzebLFAciKRRjgkccccVwk2iSW86RXVzFFuzuJP3cV6j4g8MyWcUa3ZVjIASquQUPp/9esSHRbOJ9yW6l89W5P5mvrcNilGG9zw69Dmldo7n4W+Kl1Oxj0ucJAbSGOGF9xHn7RtyM/QH8a7ieNsgswAx+teMpD5bDaNpHTFdPpnibULRFhuybuEDA3H5gPr3/GvLxGG5pOVP7jspVbR5ZHct5ar93c/UntUV7D5iOqkDv16VBa3sN3Yrc27Aq3Yjn6Go3uDIx+Vhx+dcsYtM6NCKO3KxszSZxwBmqs0Rx83b0qyCFBXjBqtOxb7vzA10wbuYyOC8dwtZR3FzHnbLEY5P6GvNEPIr23X7WO+spIJejKVPtXmOoeGJ7JJJXd2VAWyBxX0mX4iPJyy3PFxlGTldbFCI19GfC6O3f4QeELNgM6j43j3A9/LUf/FV83RtXo/h/Urq30rwnapcOscWoSXUahuFbgFh7/KK+sy+DqN6/wBXS/U8atoer/G3UrWTwT4taORTJfeNm2jPJSON+fp8wrwiJ60vEmoTT2EaySs3mXcspyepOOaxI3rGbUZWQSTvqaUcler6J448G2ui2NrdWeotcQ28ccpSJSC4UA4+bpmvHUepfMp8yaMnE+mmuhtGxVxnAyelI8uIwvGe+Kz7PrH/AJ7VPL0/KvxeyR+lCyuwQ/MOtVnfAwTyePrUtzwGx6/0qgpPmoMn7tWhMxvGOlPqKr5YjEq8jjkj0rh5dOuoI/Mkt5FA7la9Qm5XJ5OaragAYGyM9K7aGIlBKJzVKSk7nlzR7lyAM5pGjAxt59a6nVYYQkrCGPORztGapaXDC74eKNhnuoNenGpdXORxs7D/AApNKrPaqg8sgtnHINbc275GVt3b6U4xxxomxFXgdBiqs/EaY45rmk+aVzeKtEa8rCRsqcZqtcyFVOBg1am+6KqXfQVrDczmUZW3EnJwawPEzbdCvT38oit2QDb07GsDxYT/AGPdjt5Y/mK9DDv30clb4WebKT6V2WhuZrXSZo95FqJQ5xwCdxH8h+dcoetdD4TZlgmwxH71RwexU5r7PBVZRbt/Vmn+h87Ugm0RalOWit4z95NxI9yarxvVjxKAursAAOB0+gqglZ3adgmtS8snFP8AM96pKeKmq1Iysf/Z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AutoShape 13" descr="data:image/jpg;base64,%20/9j/4AAQSkZJRgABAQEAYABgAAD/2wBDAAUDBAQEAwUEBAQFBQUGBwwIBwcHBw8LCwkMEQ8SEhEPERETFhwXExQaFRERGCEYGh0dHx8fExciJCIeJBweHx7/2wBDAQUFBQcGBw4ICA4eFBEUHh4eHh4eHh4eHh4eHh4eHh4eHh4eHh4eHh4eHh4eHh4eHh4eHh4eHh4eHh4eHh4eHh7/wAARCACcAR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VTUqmoFNSLXhnsk6tTw1QqaXdxTCxZs2zMv+/WnD800a+so/nWRpxzKn+8TWzp43X0C+sn9Ca7cLscuIOoKcnHtVe83iJv8Acb+lXSOv1qteD92fpj9RXoHnjLd2BfcO4pbh18iQ+iGnwjJb3b+lNu1H2aU4/hoYkcazZlY/7RP610Xhhd0U7+hAFcyTlzXSeF438iZ9x27sY/AVnE1qbI0X/wCQgg9I6sxj93+FVCrf2j16RD+tWY9wj/AfyrQzuV9SUGym/wBxq5UNzXU6mX+wz/7prkg1TIqB2Glriwtv+uS1NccBfdh/KodMZv7PtuP+WS069Zgsf++P60CLBHT61kayu1o2+orWO7A+tY+uFgsZP94/yoewR+JGVcN+8A9h/KlVqr3LfvvwH8qVWrypv3menBe6i2rVIGqqrU7fU3HYsb6QvVcvQGouFibNIWpm+mlqVx2HM1MZqazVGzUXFYczVGzU1mphai47Cs1Rs1IzVGzUXCw4tRURailcLFBaeDUQNPBrO5tYlBpWbg0xTTZG+U/Si4WLulH95H+JrZ0nLanbj/a/pWLpP3k/3K3NBG7V4fYE134XZHHiep1W5sE9earXr4QZU9R/MVax8v41T1LhE/3q9BHnMmtnVgPqaS9ZfscvI6Ullyq9DwT+tR6phdOmbHahgjh1bnJrsPC3/IPc/wDTT+grjCcGuv8ACiv/AGez7zgucD8BWVN3N6qtY0gM3sh9EX+tTgfL+FVYy32+fngKv8qsKW2fhWpiivqv/IPn/wBw1xaNXY6yzLptwePuGuJRuKzmzWktzvNNH+gW/wD1zWlvR8sf/XQUzS2P9n2//XJaW/YhIv8Arqn86tGbLPpWL4i4ji/32ra54rB8SsfLhz/fak9mOPxIwrxv3v4ChGqK+b96P90UwPXj1H77PVgvdRbD0u+qvmUu+ouVYsh6XfVUPR5lHMHKWjJTTJVYyUhkpcw+UsF6aXquZKQyUcwcpMzVGWqIyUxpKOYOUlZqjZqjMnvTC49aXMPlHlqKhL0UuYLFZWqQGq6tUgao5jWxODTJmxGfpSA1Fct+7NJyBRNbSPvfSOt/w1zqw/2YyawNK+8/stdD4XGdTk9oj/MV6eEex5+K6nTb12g1Q1aRQsXzDJar2P3YrnPE2t6Pa6jBYXeoQwXAHmbWz0OQOeg6V6KPONyxxsBHZB+pNR63/wAguf8A3ah0S9sL6CV7K5huETajNG2QDjp+tLr426XMQT09aJdRx6HEE8fjXa+Ff+QOv++1cT2H1rtPCgcaQMtkbmwMdOa5qDu2dNdWSLsI/wBNuD/uj9BVgfc/CqdvIxvrscYBH8hVpS3l546V0s5UU9d40m5P+wf5VxEZ+U/Wu114t/ZFz0+4f5GuLRD5RNYVnax0UFud5pP/ACDbb/rktOv/ALsP/XZP50zSif7Nthj/AJZLSaozBbbA63CD+daoxZd9K53xRxFD/wBdHroPm44rnvEu5raPdxiZ6UvhY4/EjmtSfEg/3VqHzKbrUirJ94fdXvVE3USjmVB/wKvArVLVGe5SptwWhoiSlMnHWsw39sOs8f8A31Ub6naAf69T9AaydQ2WHm/ss1vOpDNWI2sWg6Ox+imon1q3HQSH8Kn2jNFg6r+ybxmpPOrnW1yPtE/4kVGdcY5xb/m//wBaj2jNFgar6HSGak873rmW1qb+GJB+dRHWLs9PLH/AaOdlLL6vY6lpuOtQyT471zD6pet/y1A+iivK/wBoPxJ4i0jRtKn0rWbuyaa5eOUwvsLDbkcirgpTko3Ir4OdGm6kuh7q11gFjwo6nsKVJwwyCCPavg/UfEviC+V2vdc1G53YUiS5cg57da+o/gHZalY/D6xm1DWLi+FynmQxSAYt1JPyg9T+J+gFa1qDpR5mzzqNZVZWSPT/ADKKqLIKK5udnTyD1anhqrB/enBqXMXyloPUN0/ygerCmB6huH+aIesgqXIaidHpbcSt9K6Xwh815ct6Rr/M1yWlv+4kP+0BXVeDvmN43oFX+dezgXex5eMVkzqT90V81ftASJ/wsG4CnBWFAfrivpF0/dqAxz9a+VfjxdF/iZqSnPyhFxn0WvXpuzPM3Z7B+zov/FCzyZJL3rZz7KoruvEhxo830rhP2edy/DWGQEjfdyH8sD+ldp4mdv7ImBbIxSrvVscPiRyS8gfWk1H4oeFPBwt9K1uW8juJIjMuyAspUsQMH6g0RnhfrXz1+1JNMviPQsfdGl9veZ65MAlObT7HRj24wTR9D+GfidoPiBr+50OG4uY4pAshlHl4JGRjrnitR/GUyrtSxjHH8Tk187/s1zH/AIRnWmbdzdL068J/Ou2mF9tRvterNjHy7UH58ZNYYrEShVlGL0R6+AwFKph4VJxu3/md/qfi++nt3h+z2yqwwcAn+tYLa3qGCqtEo9krntN+2QRv5gvJSe9xIpP4AdKsXfmvCywyeXIejEZx+FcM8TNvVnr0sBQitIHSx+K9cWNY1vNiqMAKi9PyqKfxDrE2N+oT8HIw2MH8K5Pyr7AzqB9/3Q9v8/jTkhlWSNjdysqxlXBz8x9fY1LxE/5jWOCoramvuR0cutak4+e/uW+sprPurueX780rfViaxzaScf6dc5GeS3XIxyOnvTFsYVR0Z5JA8gkO89wc1lKq31N4UIx2iXZH/vH8zULzxqTukQYGTlgMCqB0i0AAzKVBJKl+CSMHNNXSbNWLESPlSp3PnIII59eD3rFtdzZJ9i3LeW6ctPEOCeWHSo5L+1R2VriIMq7iu7kD1xULafZlmJiyGYMVydpIOQcUQWNrbyeZFCFbkdSetTdFpSCfU7OGRo5JgHBwRtJ54OOnuKik1ayWMSeYxVjhWCnDH0BPFWWggZizQxksdxJUcn1oS3t0bcsMat6hRRdD5ZFWXVrSOIyZdiHCFVXLZ57fgasW9wJndRG6hCOWHB+lSGGJslo0JPXKijAHQAUroEmZnizVI9J0Wa+mjlkSMrkR/e+8K4nTviRb/bk/0OaOzZ/30knVFxy2Bn9DzXoGqWNrqVlJZ3kfmQSAB1yRnnPUVmWXhPw5agCHR7XjoXTefzbJranOmo+8tTnq0q0ppwdkQad440PUNVt9OtHuJZZzhWER2jjPJ7VyH7TCf8UZYTY+5qAH5o3+FemwwQW4xDDHGAMYRAP5V5z+0gu/4bF/+ed9C36MP61pQkvaxsYY6EvqtTmd9D5wuZdsKf8AXUH8q+u/gZqMd58NtN2vvMBeFvbDZH6EV8eTEssfX7wr6I/Za1Jn0bWtLdifs9ykyDPZ1wf/AEEV3Y+P7q/Y+SwMrVbdz3hJeKKqROdvWivFuexYuBqduqANSlqjmLsTB6yjqc9zqtzaWWkX159hZfPeLy9oJXcANzAngir4ajwEtwuq+IrmGNyjXqKWUDnbAgIJPua2oRVSTuFuhJaeIGgtnEuha0hWTDfuEOOPZzXT+C/G+ixpNHNb6tHJK67Vawkz0x2FNn024nhi8kQ4VcsFfPB5+ZepNZs+h6lLPJhQ8m75HWUqw5yoAA4r2KCnStaJlUwuHqxfNO33Hdnx14Z8rzHvLmNPV7KYY/8AHK+WPjFc3esfEXVtS0m1uLqxZwVmSMhSuMZ5Feu6xY31rPCXFuVMuPMachUkIwAMHscHJNYun2nnapbxrdXRnuJBKQ0SlAucEn5vmHHevSo1buzVjzauXwhHmjK6O3+A2qaVY/DXTrW/uo7W5EkrNFNlWGWPr7V1XinWdHk0lxHqVqST2kHrXnk+reJ7PVG8qHdZAqkTi4VUGc9iDuwB0rrrbxGw8KHVL2wlaSORoSFiyGIbbkeua1qRclfueWnyy9DDi1bSchTqtip54a4QfzNfPf7U13FJ4k0doZ1kUaYi5Rww+8x7fWvU/F2tx67qltaajov2UrMg3+SOQ+VBK46ZAzzmvmb4xmODxxd2kI2RxMVVR0GMDj8qMPhPq/v33HiMR7e0bbanrv7M8v8AxSupnOc3o/8AQBXqrye9eP8A7NDY8H37et8f/QFr1YvnvXzmPl/tEz7fKof7JT9AmkVRukdUGcZY4Gage4tftC2xuofOdS6pvGSB3rS0Dy38S6OsiqwN6vDDI+61erCGfzgVjtDDuOR5Qzj61thcFGvDncjlzHNZYSr7OML6XPFHkj3mNZEZgMlQwJxSFq3vi15cfjKxCRohawOdox/y0rm93FcmKpexqOCZ6mArvFUFVatcl3UgfMqQqkskkmdqRxs7HHXgA1EGro/ho+PHdqM/8us//slThqaq1VB9R46rLD0JVIq7RiTQ36zQxx6JrE3mHBeOxcqnu2RwPzpl9HNZvEl1aXlsZmKxma2kQMQCcZIxnANe4Il277kv9yhvmXPT26VxPxubGnaOzYz9vI494ZK9Otl1KFNyTeiPAwmd4irXjTlFWbS6/wCZ58xppakY0zNeIfW2HlgAS3atjSPDniDU9Ogv7TR5mgnQSRs00Yyp6HG7isKb/VMa9f8AAs9v/wAK48PyXNyLdfskfzs23nHTORXo5fh6ddy5+h4mc42thFD2XW5wcHg/xm1zKs2gwRwD/VOL5CzfUY4/M1ka1Y6jpOqx6fqVj5EksDTxsJVcEKwUjjofmFe5WtuYm81Lp3BHGSSCPxNeafGllXxFoj4OXtblc/RojXZicDRhSlKK1R5eX5tiq2JhTm9H5HGlqQNzTGP5U3PNeDc+wsSFq4L4/L5nwt1A/wByWBv/ACIB/Wu4LVxnxtXzPhdrY/uxo/5SKa1w7/ex9UcmNjfD1PR/kfLD/dUejV6t+zdqRtPH89iXwl9YsMeroQw/TdXk4zkdhXc/BBXb4p6Jsz9+TP02NmvexMU6UvQ+Cw7tVj6n1xBkpRXjem+J/GV9qeq248SWVolpdNEi/wBmh+Nxxzn0FFeL9Un3R7KrxfQ9wzSFqaSfWmM1efc67EyNzWj8NTvsdYZ41dP7WnJB4JwFUfltNZULfOPrWv8AC6OW68PTtAGcy6lcyFA20P8AvmGM/hXZgm+ZkTS3Z0sjWZhWD7rMQ0g3HLYx3A6nnpVCS8gUtIkaSBRtBUnEY55J7+nIrohoM5WQvb28LOCNxYZUenf86wTp961pcKIZWQrtZShC8dW7Dp3J7V7LjUj0/AzpVKMr+9+PczLeGxuYvl00hGceYA/8fVeSfu+/Ue+aztOhe3uw0PlJNGyvbopDCb+8OTnjAovXXyVmSaG3SPcrskjM3HHG0k8AelYr31syINqKLclfMjTDucgqSM88Afifwrtw7ctDLGR5U30PY7Xw/Y3UQkkG3vsRmCg47DPFWjZNPp6aa1sEi67g6soweOOv6Vi+DdXGtaLtkWSKUnLRuxDDnjkYFWNSvItDsZdS1KSK1hi+YmO4YhzjAyDj8q0TfVnhSgrs4v4g2Nnppht5Ns100rTxkJwvGBnnnJxwRXxr8ZZCfiBfygqFaZ1G3gZGM4/OvorxR48bVNavJGkXCSKIB5mCoB4ODyeuen8q+X/ijcySeNL92YEeaxAyOCevSu2Scaa5tzkirzdtj239muT/AIoi7Oc/6e//AKAleq768h/Zqb/ig7hj1OoSf+gJXqqvXxuNf+0T9T9HyuP+yU/Q09Dm2eKtEOf+X0f+gPXq2maRDY3Et1ax3W+Zi7bpyyknvgnFeJC68nXdGcYz9tHXp9x69Wj8Wyxxqn2KNgq4yJDz+ldmCxUKdPlk7HmZrgataqpU43OI+LkxbxxYKc8WDcH/AK6VgFuKTx7fteePIHZQmbNzgHOMyVHu4rhxdX2lTmR7GX0XRoKD6Eoatr4fXHl+PbPrg2tx0/4BXPhuafoN0YfGdiRgkwTjk47LUYepyVFLsaYyl7SjKHc9r0zQ7LTZvPsrCaNyS2fNOMnOeM47+lcb8brhjpukqwdWGpDg/wDXCWuj/wCExjjiRTYyEgAcSCvNvjDqgvH02ZUaNX1BcAtn/ljJXr4jGU5QajK7Z85gcBWjXUqkbJf5+plM1N3VEj5H4UoavBufW2HTt+6b6V6T4BtbLW/hxoVre2b3SQwhlXcQMqSM8GvMLl/3TfSuv+D2rJYeHLGeZZXjCSx4U55ErdvwrvwNdU5O+zPKzXDOtBcq1R6Vp9jFpsZisdOkgRsZCtnOBgdTXmvxpn3ax4eOHB/0pfm/3UP9K70+MdPLc292P+Aj/GvI/ireGbWtFmXzNjXNwFDHs0ZP9K7sTiabpuMZXueXl+DqxqqdSNrWKJbgU3dzUat8o+lLmvCPqbDmauX+K6ed8ONfT/pyc/lzXTMawPH6+Z4J1pOubGX/ANBNaUnaaMcSr0pryf5HyOOVUj0rv/gJcx2/xQ0veM+Yssa+xMZxXnsDZgX2rp/hnc/ZPiBoU5YDF7GM/U4/rX0leN6cl5H5zRdqkX5no97qEmk+MfEUK7wGvWPyH3J/rRXReKfhtquqeKNS1S2vLVYrqUOqtnI478UVwxrUeVXZ6Dp1U3ZHubWkw+8m3/eYD+dRvbN3khH1lX/Gt/7BZoOLeP8AFc00wQL92GMfRBXlOgj0VVZhQQqJVzc2/UdJM/yq/wDDKG5PhCxmUJu3zSRckBszuwzj+XFXSo6dPpXP2egNpdrHY2mu60tuoIWMXIUAZ/2VFaUeSle5Sm7neXeveJH3iOKK2KEfKluWJ/Hn+dZmrXniO4sjFczNFvPDvLtVh6Haf0rhbm3WPU/sq6hqzRpgEHUJcHj2avYfDPhLw7N4f0+a70uO5meBWZp3eQkkdfmJr1sO/rCfvM5a2Jp4W1qSPJ7/AE+9tZZGnSKCNyN0PnAZGVJPJ4HB9T1qbwxZ6cdfXUNU17SY4nYlViuIogoCkDBzn2OeuK6j4/6R4c0X4T65dWuhaZDO0SRRyLbIGUs4HBxkcZr4ctrTdcFmyRnua76dONM4a+PniE9LH2IwFvKItI1Oze0L7lkhnZ25bLAlBz+OetWvE6aVcaNPPqmoTyzzKPLje3ldIzjnAIxk8jrXefB9RH8LPDgwqkabF0/3azPjBcMNNgUMeZARz7NRWXsotroclOo6s1HufPGu6PHL4mnk02w1bU7PcWS5S2cHJbIByAfl9fTpXz98T4ZrbxzqUNxG6SB9xDj5gDyM++CK+zdK3DRZW5z81fHnx1ZW+KGsiNtwDRDPv5S5rPDY2eJbUlsaYrCxw/Lyvc9f/ZwcD4fMfXUJf/QUr1NWryb9nU4+Hi5730p/Ra9RRq+cxj/fz9T7rLI/7JT9EQ6zb/aoo8SSRyROJI3jcqysO4I+tZTN4gX7viDUh9Zc/wA63SQeKY6r6VgqjR2unFvVGLptreyam1/qF9PdyiPy1MpHyrnPYetbpbioRtHSgsamUrspQS0RLurL1ZL2O7gvtPuTBcQbtpKBgQwwQQavbqbJ81OMgcbozT4g8XLj/S7Jsf3rX/BhVW+vfEGtXNompTWfkW83nAQ27IxO1l6lj/ePatZol9KQRhT0qucn2SLCHC49qdmog1BaouaCzjfGRntWXofiLWtBsxpq6baXUMckjI5mZWIZy3IwfWtPdUEsKs2cVSkRKHMTf8J5qA+94fjP0uz/APE1k63rd/4hv9M3aWtpFaTtI7G43kgoVwBtHc1bNuufuiiOFUbIAquZE+z8yyh+QU7NMX7tKTUGgrHmsvxMvneH9SixndZzD/xw1osaqagvmWk8X9+Nl/MEVcXZozmrxaPjK2bCFPTFamjXDWuqWd1uKmGeOQEdsMD/AErMT5Zyp9SKtIPk6HpX1T1R+ZLQ+1kl3DcpyDyCDRVfwdLc3nhXSrpLoESWcLcwo38A74or594Zp7nvqsmj1ABtoHJNIYZSeEb8qZPeNGpMl1sHfkLisa71zTlciTUA59A5b+XFRKUVuyoxk9kbhgZGHmMif7zAVT1CIEoyTR7QCSdwFYMnibT04gt7mY+iRYz+eKj/ALa+0xZj0+681gRsKjg9snNYOtTvubKlU7GfqMhXWbqQYKgf+y16BqfxFbw34YS8urNLKxtYkjNxcBtp6BcAcnPauPstB1G/neWdUtonHOTubGK8d+P2ualfeNk8PzTS2mjWMQI3Mp82TGS2M8deM+nSvXwE91Fnm4+Cdr9DpfjX8X4vGXhdtGt4/wBy0qTBlTaW2Z7ZJxknrivAzqEELGPzE8zO0gnv7HHNP1ALuEun6mZR0IlAdT7Hj+VV4Yr6eeP/AEW1eRT8giR22++MdfrXpyl3POhG2x9D+Afi3qMOgafpOo3V3pkVtZJFHJHFvU7Rjlcgjjvzn2rtrvWE1TSoblPEUGrWznzA44MfBHPJx34OOlfM+i+CfGV7efaLTSr+4DDmS5XykH0JPP8AKvdPgv4I1Lw3DqFzqgheS9KHyo2LBCue54yc9q83HYqCi7Su+1z0MHh5cyvGy72OntNS0230RlkvrYMQ2F8wZP4V8nfEHwR4mufEOpapZ2Ml5aPKSjqwMjL2JXr0r7OjspA3yQrn2qN7GZ32ooPqe1eJTzWph23GG56lXAU66SlI8B+Bkcun+BIbW9iktp/tUreXKpRsEjBwea9CW5H8LA12sulq7hJEjcnsVqvN4fsSSjQQEnrtQD+VcVXH+0m5uO57eFmqFKNPeyOUFzjnrS/aPM7Y+lb8/hnS47pUDRxsfSUjP61m3Gn+H40+0JrCJEVLbxPkYBwcA578dKFiE+jOhYqHUpGUAUnnKfWp5bPS/Mmjg1iR2iYIxcKFz6DIGT9KsHwzL5Zm/tBEOMgOpGfyPNX7eOz0GsRC1yh5gFIZk7NzU/8AYN+WAW6gdjwAGKg/nmq15pGpWswRtrk9NrA/zAqlWh3LVam+o5XB7gUhfmo5NO1QQmR4vlHXgH+Rpv2bUFXd9nJX1CnFP2sO5SnDuS7qTdVXzbrktakADnr/AIUz7XuOPJcH6j/GqUrlXj3LocZ61KOmazVuFOfvLj1pPtMm7b5h2+lUOxobhSZFVUmzUgcUXCxNn0pM80zdSM3FNCY5jxULnJFOZqiZvmH1q0S0fHGoxmHUJ1H8MrD8iamiyU3L3Gaf4nXyPEmrQn7i3sy/T5zVSzlK5Q9P4SOhr6xaxTPy+atJo+wfgteC5+F+hOG+7bmI891Yr/Sisn9nwxQ/C6wFwJ8vNMy7VBG3zD7j0NFeZNe8z1Kb9xHerp7OfmbJPXuatw6db9CgY+4zV/baw/626jJ9NwFRXmtaPYW5kkvLdcqSvOcnt0r46nQqVXZJs+jnWjFE1rYxgjEOPTjFa9naLCBmMDFc1p3i1prWea1trR3ClYjvP38cZz2p2n694iktnlvre0UmMugRfuKP4jg89DxXs0sqqU1dpX9Tz54tT2Ozj8x1woCqByT2FYeo+GtGv70tdafp0s0h3M8sSMzY79M1y0mratquqpM4lFghBWOX5EbA5JVeeT6+vSlli1SV3upLuRIs8iOIqrfgSGYfWvQeAlJe9KxzqtZ6I6MeHdETMiadp8aIeZTbqMH8qekemRuircQKT13EA/lWJBqEtwuy4Oo3Ea/KiKgSMk/7Kgkj61o6XaS+V/oNobeEcMSoWMnJ7ZIOPavNngVF2mzsjVdtEbMo0+zQNM4kbGenGPaoxqynUIrB4ZoWkGVCxdB7/wB38awobyx+wSahG8CyRT4FschmXOAwUEEE9fSrwEU9pK1vDGrs5JbYrAkdwT1HvVPDQhvcOZmnNeJFemMTKrYwck4x3+px2HrU9vewtIxJOS+z5QSM8nHtWQlmXj/dwSNM+FCnBXIOcZHAJx6U/UM25jsreaMxk7rciQMyg5yc9CfvAdTWThZaBo9LmjbTrNIRHwxLfMRnAB9qcfKCrJCBJuP3mHWqNvaSWtsgjiaKFhly0ZbP45IH1NZVxLc3EqrBHJFGrfeVsEc9eM5/EVxzoK2m5vCd35EGuaWdYvAY7WcSwyhlleYLt57IQfT0Ga5bXIrOxt445LK4g1CWRoTczZ2lc8r06Z6ZPUmvQbVb9I96yeaikndOAT+WBVVohdSgzASOT0lO3Hp/d/UV1U8TOlFJq4aNnl/9m6rd3TWYUBrRmQBY1UxnPJznIHTmu48OaHdNZMt/dyW9zkMpNwZFIHf7xH5VvakUidZCyO6gA7QGz68jP61UubWC9ttt1JbKf4Cfm2nsRjrSqYjnmrrQa+HcZq+gXaQxvZXRldhueRduCF//AFn6Vzhj16N/tF3MgJYrumACRDOV2bOWJHByea2tbh1h9GhtbHVEc28mdzxOAw7oT2qpqOj2uoMkkF/LbsgIZZYlcN+HUfhSnKm0OHMt2Sadqn2lhayWcykyALKxCqRnGAM9Pft9atXkRspy1vIVdcFzgsu1mwSR1yP1HNZsFjp2n6ZJ8hlneR1i/wBFUYYnOQwGeO45q9p8km+ZTHbR+YxYSMxeTHbgdMCuScYwexqpOWzIZ7mPzAEk2NkKjKuctjLd+mCOvrUttcQ3EDLcBDPFGXdlxg46Dg8k0iyqqTQziO6O/wAxPPyoJwMnGBuPHHB4AAqK7YFWlaS2gjx/y0ATP1GMke2aicI6NLQcZvZshm+zRzJFJbwtJJyNqbuO+cDp70yax0vI+0Wf2d3YKm3kMf6U641CHy0drq2acDCOd6g+wPC4pJr+KOCOFpoxcSZLjCuTnsGHAH51VKm3pqOVRoUaPp7Nht6jPDK5ptzoHkgSRzSNEehz/wDWqjp+rWs11JbBnilUkPukBII7gYBqxqOr3+m2nnWMcGoQL99XfYW+jDKj8cfWlVjWpvlu7l067avcammrID5V2xP93aM1E2mXhJEbxsR1BUg/zqPTvFNldSBhp11Y3nBENwmEl9lkGVP51R8Q+J9UttUWaw0lr2zYBZbX7lxC3cr2cH0HNODxLdv8jR4i3UszWt5EMvGmP94/4VWcXCkN9nYj1DCtWPxJby6JHqUdvcyQM5jkjlhw8bDqCDzx7ZpIbux1JS9pcJGnTOc/N9O1a+1xEVdoPrXmfMPjn4feK28Q6lqFvpcs9tcXMkqeSwc7WbPK9c1xN3pt/p8pS6s7m1YdRLGyH8jX2jcWk0LDzVjlQj7ydR+FQSaZDdoVVYrhP4o2UH9DXpUc/qRSU4J/h/meDXyWnOTlGVrnz/8ADj4szeFdAGj3tg+oQxMTbsrBSinkqfXnn8aK9nuPBnhiaQvdeG9Pkk7k265/lRW/9tYd6uDMFlNdaKaL+rLY6iIZpGiueCEHklHyeSTkgn8qtaLpq2LBVskhSXO4MDlwexH+NFsfK1mW0t1WCLzCoEagEAe9acuVv7e3ViqyA7mB+bgZ61vDEKFqSWho6TlebNC1gt0Pl/ZkRN24qqAfX8elaW7TrWDzI7eNW2lQ0jZ7Y4XoKwbWL7RMoaSVAR0Vv0rR1C3ttNtUkgtonkZlG6UFyM/WuWpmGtkjVYdWuK7K1tI0NwLXAySgXJJ9j1qTS4kumIJe72jneow59SCKzLxpJmt0eVwrHouAPy6VpmzK2wC3d0oHVVk2g/UAYqamY1JRdlZDjhoprua7TQ2abZmt4uP9XGcn6fLyfzFJFfXl8AkUghgHGEjAP4dcfrWJpFjbXTTCdC6xuFCljhvrWtIRbp5cKrGqYChRgCvLnUaWh0qCuTztBYNunUEsQqlkX527YHc/WnQojM013I7zKASCihYwegJYYH0A/OsaztzcTm5uLm4kfeQAXwFHoMdKtTxxacT9liVS87LliWI6EkZPWuinVunfoRKGqC8vNt5i6cQ+Yr+VLI+NkYAyVB6Ek9TjjtUdvcWK+atzI0FkhJiBfAR9oI9wcHIGepIxXI6lczz6iJ5ZC7RyylAeQCmAP/QjXTaVBH9suLJ182FwJ3EnO9tq9fbofwo8zRxsi7eXM0lhbOy26zmFWDiMr5gxyMqcd/QYNYmky/aJ1V9MuTuI82RI22sAcZzglh78VtTRr9oMmCDzwDxn1x0zVTS7i4udVvbMzPFFEqn93gFuO569+2KyjieaeiH7NRiWNVuPsdk32eaOGCM8s8OBz7csT+VR2F/aLHKI7hbMy/8ALT7QWkJ9Mc4z7Go9WtYbW1klj80vsLZaZyTx65zXL6beTQW8WqIWM825NrSMUQD0BPX65rB1ee8jRQSVjobjVHt9RjhW18/jJJjxJ9fmJwPdsfjV+81KaRfNubyCFW48rzCxH/fO0/hzXK3EwvJtD3wW6SajH51xIkY3M3A759a2tYsIrHUdPhgknUNchWbzCCwCscEDAxwO1S7oejsVNHe6m1Ka1sYGaJeWdkChWPOTkEjjtjP073NZvpoLpIzrAeQuvmYASONc/MWI9s8HrWVbSG01Ce1iGY/t8Mbb2J3iVxuyM47+npV/TIo2vbydkVjFcyRxKR8qKvAwO2e56mqqe6lJhHV2GXU/maJd3FxsEiNJubaMxEE7AvtjaR6596TQp9TunkgaO0lKwrIInbDEEDdh/Zsg56cetZmsWscemazPG0itZySLCob5RiMMpI7lcnHoMegpJreOzs4ri0zBJDsCshxnOBzRpfV7lWvHQtanPHasEWWWxlBwI2bjPqMdfY4NVrfX5rqOS11G72uFwLlrQMpHuMCtHU3/ALQ8P3t1dKjz2LExOFAJwM8/XoRXMa3uWO3cszSXDEl2PzIA2Aqn0+uT71VGnzS5ROV1qYHiIp56j+0tDvIw2CYjtIX0KEbcfjUVrBO1tG7yC5sgdyGOaRTCT3XOdvuM4/Kun0VmuNYfTbjbPEj7FeRFaQA99xGc81mXNukbyuHkMisQH3EHhiO3HavfpPXkluv68jgqx5dQgt5NW1BdPW4iurqSFo/tIPzlD9AOQOO9Zs/hi88O3cts1vcksSsdwsuVAPU46Ee5FdJoixvpttOsUcLspYmNdvzZIz9a1JbyYxR3EjCV9g++MgD0reMtFZaf5GTg311PL7uLWbDVTFp/iCe5gwCUkXciMeoGB0H+zXY6VpPiPUbYNcX0O0AeUwEiufwdRx9K6i6SKxtHe1gii8xsOFXAb8BXOeJ7OJLB9Qt2kt5owD+6cgN9RWc6MWrLR9+5pCUk73NqztNVuUXTtXtYpYMY+0Ry4II6ZB5H1Bq5YeDja3D3MMk0jMOMEZUe5H3hxXMfDvUL+9u5Irm8nkRVGAXzjmvQ5PMhH7uaVdp4w5rx6t4ScDqWqTRl/ZY7VWEsPl9/MyQfyPBrIuNSslm2TwTq/aQJtB+nNdBdeXq4MGqQRXaqp2mReRn3FcrqejW+ghJ9NuLpEc5MEknmRfgGBx+BqI0qdTVhzyiWU8QXK5S3s7y7QdGEIfH4g0VBHd3fSO5liGAcIRj9aKj6uui/Flc5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AutoShape 14" descr="data:image/jpg;base64,%20/9j/4AAQSkZJRgABAQEAYABgAAD/2wBDAAUDBAQEAwUEBAQFBQUGBwwIBwcHBw8LCwkMEQ8SEhEPERETFhwXExQaFRERGCEYGh0dHx8fExciJCIeJBweHx7/2wBDAQUFBQcGBw4ICA4eFBEUHh4eHh4eHh4eHh4eHh4eHh4eHh4eHh4eHh4eHh4eHh4eHh4eHh4eHh4eHh4eHh4eHh7/wAARCACUAY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bRY8YwK6i3AEdYulWs64/dP+VbqRTCP/AFbflXweFhJa2PqMVNN7mVq4BU1yV8PmNddqkc2D+7b8q5m9gm3H90//AHzWFVS5tjpoNcu5kP1ppPFWJIJc/wCrf8jUTrtyCMH3pK5uJByG+tSYptuPlP1qUCquIaFqRRRinrQgY+NasRLxUcfSrMWMVvExmOVapoudXl9k/wAKvjFUoOdVnPov+FOe6JWzLqqakVTQlSqK2sZ3FjSrESU2MVZiAzRyibHxpU6rxRH0qRatQM2xFWvPvGOpaxD4ibUdPsoLjQYoPsOozsHyAX+fGOTt5+ZQcHOenHoy9c1yr2djDZQ6brRvLX7JJJ5FxEGCzRvn+JQeSrYI4Oc49a3px12uZSkUp/7P0v7FaW9015atdWs15cu8YVIQdsSDaADyAenQEmjULzwpo82qahNpMhvYCxjmvIw8t0wbbtRjk/eIGMDqDjHNZnjGGws9J1ae2sm0i3vzFFa6iLFMxnbtddhG8LtGc4GefxxfCBsZdGmv9b1yWee2gS2s2uHLvES2/cFz93CISfQtyeK2dKTRKktzzfULe5XW2W4ntomEP2ptp837OkmfLiQEABsHpuz2rntE0iG20Y6oHkF213K90PK2ebblgu9XBY7t2BgAn5s89a9B8V6NqOo65d3+n2EyRXDNdSW8ablkh2jlCOdjMrY3Y6jjmsTwc2rapH/p+jRrpkG4yo0YZJJHBwQU43jf8oJGCR7V0wUuW6BtXOl+GXh2bXb+XRdYa0e3itfNtrtLYFpELjf5TEAhgQBuIOMnAFekT3Gh2FnJoNss91ocFu0c5lUlrdVbaXRv40VuCeq4yCQDjkPAGnjRru4/tBJrXX9IQSLC5LZg3KWwRxgxkcDPJJ7DCeFdbubvWdU0jXbhrrTwZpo7K3i2vKSxYRlVBYqSfu5xzzkZrmqQbbK5jT8Y6prOl6douq2tnd6hf3NlALqG2U+dFGjb2kyDwG3YOQQcD0rq/Cd1/bEt7r0du0FteLCsaMQdxRTubI4PLbcjrsrJsPDmizWFhe/29i3hghW9he6Zo3MfzFSGf5RkkFWBGD0BrpvDEaixuJoYjFa3F1JNbR7duIzjBA7AkMwH+1WE0uWyKi9SeVOvFVZI/atKROtVpErn5DZSM904qFhWg6cVXdKFFjuYuuDNi/1H86v2nNnD/wBc1/lUGsx/6DL+H86s2AzYQf8AXMfyqEn7R+hV/dGOKgkHNXHFV5OtEkOJVccmmCpnxzUfeuds3iOjpko+c1KlRzD5zTvoPqR4p6rk0mOaliHNZykVYtWkQyOKuyQDbUVoKusPlrFiZiXEW1qrSrWrdqKoSrS5ikQxjjFFPjxk0U0wZ3dlGxgZWaRZlJysZAGfTmplFwkRWaBUYnKlnPK9+c1TFoIy0pxJHIPvyMSVPvU8jN9lWDzQkecgqny/zNfUQVkeDJ3Yk8fmJ5lrcOVPBR+eazZ0YEgqVf03HBq05mMbRh2I7yHjjvVUFlXaudvpwc1MoXNYOxXHzYO1hzg8nrXL343ahdN1/emuu2FsFsD5sGuWuF3XE7esrfzrjxcPcR1YeXvMggX93+JqULUkCDyhT9tefyHXzEBFKKlZRTeM1PLqO4+Opkbio0Arm/EPjzw54f1dtL1KW6S4VFc+XAWXB6c10UqM5u0VcxqVIx1bOrDVUtmP264b/PWsLQvHnhvWtVtdL06a6lu7qQRQobcruY9Bk8Cu0h8Ma8k8ztpsmGPGJE/+KrV4LENr3GZfWaKunJFZJKmWSrqeHdY76fKP+BJ/8VU6+HtWx/x5P/30v+Na/U6/8r+4z+s0f5kU4nqzCxzVhND1QdbOT8x/jU0GkX6sA9rKB64zTWEr/wAr+4l4il/MhsO5sBQSaeZo0yBmVh1CngfU0anb6hDZsbXS7u5bosSDaXPqxPQV5d4o0n4ta7I0MGkTaXZZ4VHQsR+BwP1PvXUsJOC1i2zJVoVH8SS9TuNb8Z6Lo8RkvtStYAOyEE/meK4XVvjloNuWSxt7y/bsfmx/QfrXPQ/B/wASPMZr/Sr26lPV5XDH+da9v8MdUt1AXw5cH/gI/wAamTxC0jB/cdEaeF+1NP5nM+IPjFqeqG1EHhx0EFys6MVUlWUEcgk5GCeM1z+o+PfEt7JMY9FtVt1WNfIMCLvVc4HTIHPIHUcV6hH4D1tQB/wjlyP+Aj/Gs7WND/smUJqVmLSQruAlGDj1rNPFL7D/ABNlHCvaS/A4YfFLxvBeXFz/AGTbTmVUV84A2qPugbemS350ujfEjUND0ObQW8OxyWkm9XmiCqzlyTv6DkZGOewrq4bC2uYmkt4UmQcMyDIBNax8E6q8Y3eH7wggc+Q1Z/7St4P8S3HDfzL8DjtU+I9rq00N9fR/2aPsq28zmDzBK+cgkZJGORkYIDHtXdfDrxd4butXk1C0udMsT5TRiKFzIZi7BmZyQGH3RgEcZPrWTc/Di4nLNL4dvcnuLZv8Kw9Q+E127FoNH1FHznP2Z8/yrT21brF/cZOhQa0kvvPeFXR7+UXzWFjPIOlykaSEfj1FXidy70YOvqK+fNK0H4l+HZ1k02HVLiNf+WcsMhOPY4z/ADHtXpvhLxNq00e3XdC1PTpl+9O9q4Ue7HGCPfj3FaKHtN4tM55w9lqpJo66R+tVZJKW7vtPXiS8topcZ2GUDI9RntVF7m3b7txGfowrnqUasHZoqE4SV7kzycdageX3qKSeEAnzowPUsKpte2Z6X1qf+2y/41m1PsaLl7jtVkzYyj2/qKfp0mbCDn+Cs+/ubVrWUC6tydvQSr/jVnR5bdtPh/0iAHBGPMHrWVpe026F6chZkY1Wlc5q0/knpPEf+Biq8iIThZEY+gYGpmpFRauQO1NU0OpBporllc6UTIabKfm/CkXrSTZ3D6U1ewmXNNs1u7bzjIyneUwBnpV6PS1B/wBa302j/Gqnh5v9DmXrtuD/ACFbMIKnJ5Y/5xXfDD05RTaOWVSab1CDT41HMzZ9AuasNZpj7zj/AID/APXp8MjRvmNCu/3xzT0aJQ7FF9hndlvWq+q0uxk6s77lCWwjf7s+T6beaozaXnOJT/3xW9J5b24eRS7E4XjBJqlOuGOG5HG7HT2PrUSwlLsXGvPuYNxaG2QSeZuBOOmKKtayR9iJGPlcZ5zRXn16ahOyOynJyV2Sx6tAoGyNAfXb/jUo1iJj86ofbyx/hWYb/wAsfMo/74NQza4kOS0RIHohP8q9ZZhQ/m/A4/qc39k2m1K3kPzs2OwycClF7CT8sxX6jNZMWvwNj5cf9s2qymuQ+g/79tVf2hQ/mF9Uqfymkl3bhcbie+T3rPFtYSMVEUxYksdrE9evan22sefMIoUUk/7JFPl1S4j1C3tRDHmV1Utz8oPf9K2jVpVo8y1RlKnOm7NWYwWdsq7RBcD8T/hSfZLf/nlcfr/hWvK+xipmGf8Acpnnf9N1/wC+Kv2NPsTzzMh7W1/uXI/P/CmC1s8/duR/n6VseYWbasyk/wC5/wDXrJXVL7+2zYrHbmMPt3kHOPzqHSpJ6otTn3JY7Sz7/aR+H/1q+dvjqsQ+Jl2sW4osEK5br9yvpbUNY0vTZVg1DWNOtJSu4JPKqMV9cFunFfMXxtv7e8+JmpTW9xFcRMItkkTBlYeWvIIzXfhacIz0RxV5ylHUvfA6NW+J3h47c4vVP6Gvteviz4AkSfFLQFI/5eS35Ixr7Tr1V8KPLq/EFFeT+J/itNa6xcW2mJYizhbYJ5ySZCOpHI49KpWvxW1idC0KaZOM4yqtgH8GrtjgK0lc5/aI9lorzXwx8TGudSjtNbtre3ilO1Z4iQFbtuB7e9elDpXPWozou0kVGSlsFFUtc1Sz0bTZdQvpPLhjH4sewA7k15nL8U9TkmY22m2kUWflEhZmx74IFVRw1SrrFClNR3PWaK8hn+KmqQgCWHTUJ6ZV/wD4qut+H3jaLxLJLaTxww3ca718t8rIvcj0I9KqphKtNXYRmmdjXi/x1tGuvEUe2YLi1X5SPdq9orxz45maHXIpkjV1NsuR3GC3+NGE/iFnN/DYaYumyRag0dvN9pCk+bgOuVwSDxjJPPoK+hkxsXHTHFfLfgaWOTU547pCqsACG6da+o4cCFAOm0VeK2TDqOooorjAKr6nH5um3UfXdC4/Q1O7KiF3YKqjJJOABXOaj458I2lvO9xr1mFj+V9rbjzxxjr+FNdxqLeyPGPiZ/o9zo11wWa3ZCcZyOOKvWVxJJDAdzEFV5x7Vn+NdW0rVdK0660m8t7traYgqDyqkHqDzWtplyrWNtIjKFKDp2H/ANavfhNOCaZnytaNDNSHm2EsQ3ENG6nj2rwaS2PmuuxUAYj9a+h3lYEruByx/WvC9ZhZNWuoydoEzcD61hX1SOnDLczVtYw2MA1xmqXMi388S7lCuRgmvQYfKTpyfzrg/EVvMfEFwEhJLsGGPcV5uJ2Vjpkih5rkZLsT7mu0+BKvN8VNFj34LtIBuPH+rauL1CB7ORI5sBmQNj0/ziuy+ArIvxZ8PbhvDXJXGeuUYV5lWN4uLHB2aZ9SXGlTgn95D/30f8KrHS7gH78P/fR/wrWu77T01Mae1jL5xYLkAbcn3zVoWcZ/5cj/AN9D/GvCeFpN6HrqvNLU58adcf3ov++j/hSvpl0xGDGcf7Vb4s4/+fNv++h/jSTQ2lvA881syRr95t2cdvWhYSA/rEjM0axmtROs+zLyB1CtnI2gfzq9mQYLJxjsRn8jSKLExgxyThD0PNRyR25ziefH41o+SCSuT70ncspNwUaNce4I/lUpuG42sSfYYFZbLagf8fMv51Hi3/5+ZDWbqw7r7yvYt9H9xuC4OCwjDP3YnH5VXYROMFZAf7u04/wrOCQk/wCvkp3lwDrM4+o/+tT9pF9V94vZtBq0MjafIiozMMYAGc80UgMBfat0xPoP/wBVFY1KEar5rmkKjpq1iS6soZEEkfRgCCO4NZklivmKPU966WdeMdqqGINOnFcPs1zbG0KjtuUo9MI2n5AD0zVgadx/BWvBHL9pjAVfJ8s5PfdkY/rV0Jx0FdkcNF9DmliZJnNfZTBKrjYCTiqly3/E8tVyG+cfhgGtrWII4547gZEjnaeSRge3SsGRmbxFbZ3cbjz9K3hH2ceXzJcud83kaF5cKtwwIJPFQ/aF/ums7VbmRdRlVcYBHb2qBbmU+n5VbrWdjsp4W8EzdtJle4CgEcGs2xw/iWRvSRqfo0jyXmGxjaelV9HYt4glP/TR/wCdNT5mjnrQ5G15Hmnxq0OLxD8X7OG5CG2t9Pi8zccAjc5x+teTfEWOCz8d6jZ20axQ25jjREGAoEa9K9N+PdtdXfjOaS2WbbHDEkjRgnnbkZx9a8Y1tXbxBc72csCqkseSQoHNd9GlL2nPfS2xx16kVQVPl1ve56h+zUhm+Leh+itK3PtE9fTvxPm8UW3hzW7jTZraO1S0JRhkSoNvznPTPXFfNf7LMJPxZ0zP8MU7f+Q2/wAa+xL+1ivbGeznXdFPG0bj1BGDXsUpctmzxqkrTZ8d6PDYwKrNF50n9+U7ifzqTVdU/svVbTUV+S1nIt7kDgA/wP8Ah0qzr2kXHh/xBeaPcht9tIVU4+8v8LD6iqt/Zx6lpk9k4IEi4BP8J7H869+cv3fub9Dnj8XvG3Jclh2IPvXvnwn1iXVPCFos3myT24MUjuCMgH5cE9eMc+1fN/hK01W5tbTTJod16ziCPDbt/YH/AD6V9UeDNMbR/DFjp7Z3xRjd9TzXFjaqnTV1qVGCjc8u+OetSzatY6enmJBCjM6sCAZc4P1wMc+9cFDdBVJbAA5PPFeq/H3RpbnTrTVoUaQ27FXA7KQSf5V4Zry3kum/ZbKN2kuD5ZcdEXuTWuHrKNBcq2FOCcjQ0G/F9Jdao/3JH8qAHtGvf8Tk1t+Gbie28XabcaQuy8NwsaheA4Y4II9MGsSxtEs7KC0jJ2xIFHv6mvQ/gpoDX3ib+15FJtrBTtJ6GQjAH4DJ/KqnPlpe+LTmuj2bTTflZPtywj5v3fl5+7jv+NeRfH+8ii1SGNg+9bcMSBxgk17RXiXx8b/ifqBIAfsqfL/wJq8zD/GaX1OG8Dzw3jXsTkMpCEHuOa+o7fi3j/3B/KvlvwbBHcWd4u0JKHXDrxivqKzBW0hUnJEa5PrxWmJvyxHKxLRRXP8AxC1ldD8J3t5u2ysvlQ+u9uB+XJ/CuMIxcmkjyP4teOb3Xdbbw1ojMLZJfJ+U/wCvkB5J/wBkf/XqCy+GVidPkOqXl1dzyIMkNtCH2rzi01S60bWRqdmsMs+GCFxuCZPUj1rvfCvjfxFqXh/WLue3WWazi3q6xBRz2I/CuGtUlffQ+jwdKMUoJanl/wAQPD154P1iKS1u5JIGbMUxGGRv7p9RXoHw+8aabqWi4uhFbXcB2yRY+97r7GvOPEXiLxF4pddLvykiyNlNkAG0jnIxz61geEtcfQdfivhGk6rlHVhww7GurL8ROjJKT0e/+Zx46lTnrBf8P2PpD+2I2YmG0llUkEHZgGvHvGqSf8JLeGRPLDPu2/WtXUfiHqM1uTHbJDHgY21zMl8+sSNfSE5c8ivoK6XItbs8rDP33oMiKJ93k+1ZmrSLDP5su1AVGCa11McYwmM+1cb8SGmT7KVAUNu57151aXLG52yV0Y3ii7iuNRR4jlRGFJ98mui+Bdxt+K/hnPT+0Ix+fFcFhyckkk12HwgYw/Enw5JnpqcH/oYFeROTk2xRR9iauFXxSjf9NE/pXjnxKbXrr406lp1rrWq2tjHDDKY7e6dF5jXgAHAyc1694jfb4gjP+0n868B/adutV0/4itc6XcyWplt4TI6MRkquByK8ZRlNzjF2Z7FKUISjKaul0Oru/DuqRWq3Ft4s8QJK3SN7x2X9Tmuq+Cuo6hqHg3XoNWnmuLi1vTGWkcsSNikda8k0jxj4rX4U3WtXIS4ube58uGZuNyHHzEY7HIrtv2YNYvtZ8LeKptSVRcG7VyVHBBi/+tWOHp1lzObulp8zrxs6DhHkjZvX5Hr8ECvpqxNHgEY4+tVzpUJ/gf8AM1e0khoIRx1HQ4/Stz7On90/nVVKEa1m0cMa7pXSOFuNIiYN8r8f7RottOAA2jGfeuknQOJV8tl2Oy/N39/pUFrGqqtedPDwT0R2xxEmtytaaUDgsTVw6dCq+tSPZRzXtpdtJKr22/aqthW3DB3Dv04q3IPlrWNGKWxzyrSb3MS5tIkl8xVwWwOuB1oqxd8FepOOy5P/ANaitqLSjYJXZcnkg7TIfxqr50KzqWlRR6k1weoePrDT9Pl1DUNH1u2tYl3SyPacIPfmt+G8h1BIJICSrYIyMcGvQqZZyayujkpYlS0R29unQ+1TkH0H51JaQTefJuC+SEUJ655z/SrLxDHSlClLlOadVcxzeuZLwj0JPDYrmkG7xEmNvyxseOf1rrdbQefEPlyFPUZrm4o2/t12O7iM9RjuKxnTenqdlKa5fkcdr93GNdu1abBWQjGTVdLuL/n4/U1j6/dSyeItR2W7OBcyLncB0NU4tQGf9UfzrzZP3mfd0MJelH0X5HonguZJtRl2y79sXPX1FWfD4LazK3+0x/WsP4XXP2jUb8hSNkS9/U//AFq6LwoudQlbHr/Ou/Dq6ifL5tH2eInHyRw2q3kKfFzV7eRlLbIgFYZBxGteDeMJPP8AG+sTBdoa9k4x0+Y16D8V76/0f4y3+qRoBEZR5ZP3WwoUg/ka841af7V4k1KcjHmXUjY9Msa9nD0bVnLyR42KrXw0Itaps9b/AGUkz8U7Zv7tpOf/AB2vr2vkf9lGW3T4lPJNNHEsdhKcuwUEkqO/1r6uGpacf+X+0P8A22X/ABr0mtEeLLWTMLxr4H0PxYI5NQikiuYhhLiEhXA9DxyPrXI/8KW05c+Xrt4B7woa9MGoaf8A8/1r/wB/V/xo+32P/P7bf9/V/wAa0jXqRVkyOU5jwV8PdH8M3f25JJb28wVWWYD5Aeu0Dp9a7Cq/26x/5/Lf/v6KPt1l/wA/lv8A9/BUTlKbvIdiWeKKeJopo1kRhgqwyDXnWo/CTSZbiSSx1C5s0ZiRFtDqvsO+K9B+2Wn/AD9Qf9/BS/a7X/n5h/7+CnCpOn8LBq555b/CPTQwNzq93KO4RFTP4813mi6XY6Pp8dhp8CwwJ0A6k9yT3NT/AGq1/wCfiH/vsUv2m3/5+Iv++xTnVnP4mJRsS14v8c40bxAGdFOLePnv1avY/tFv/wA94v8AvsV5J8dYrOS7guPPKu0YUlDkcE4rXCfxBT2OA8M2f+jXUlm7RyeYvB6Gvpqz3fZId3Xy1z+VfNPh2SS1EywYnDDccnnivpWxYtZQMRgmNSR+FaYxWsEXdImryD9oW/Yyabpik7ArTt9eg/rXr9eK/H5CfENmScqbPge+8/8A1q44K7sawlyu5534LtNOvdTksdShZo5WDoynHI4Iz+NdteSaZ4caXTdOvNNtIbhAzpPG8jt65wenavOLHVLjStTikZVa1RyzLj5uQASD+A4r0nS7nwtqELXt1dKWYdVbaT7H1rzMXScKt+jPrMpr0qlJc93bot+5heKNH0HT9OW+0mwtzOYyVkQkrkjnFfP+oxSLMzsm0uS4yPU17f4816wgtHttJzO4UgBRwox1rx7UN85DSyF2ACgn0HQVOBhOTlOWxnnNSnGMKcd1d/f+poWF9p1xpyeYhV1GHHvV7TXsp4XFrwiNgj3rn9Ft7RriWO9l8uJkz1xzmt7RrXTIRKtjOZcnLjNfWUpyq4bVLT7z5ZNRr9dfuLICKflGT7Vzfj+zuLnT4Wjj3FJOg68iurUIvT9Kh1JGNozEAKOSTXNUp3jY7HLQ8iurGe0KefGULgkCt34dHyvG2hyd11GA/wDkRad4raGaeDy2DFQc03wh+58RaY4/hvIWz/wMV5VSmk2kKMj7A8XZXV42/wB3+def/EhrZfi1Db3gSSK502I+U5O1yruPxNei+N0xfo3sP5147+05He2virRNas1I8i1ALDnB3k8+1fPSpc7nG9j3sLW9nOErXQsUunTXk9u8eoR6VcThGt3tU8jOCNoIG4Ln1rpfgoul2+r+L9J0eCKGCBbcsEH8RWTOf0ry6Xx5De6dL/ZfhmNtZ8lmM4YbEAHLn6V0H7Gs1zLrPiyO+8z7RPbQXDF+rZLc/rWeEw005OWlunn3PQzbFUnCMYLfr6H0Dou77NC3zHBHoe9dLn2Nc9o6AWiZC8eoxXR7R6CumEXyo8Gs1zGbeLy31qlCvT61fuVkM0oZQEBXYfXjmqkS8ke9cVWPvHRSfuliJc4qZo/l6UsC1ZZRtrWELownPU5/U1AjGdv4tgfp1oq3qKHyzt35Gfu4z+Z6UVz2s2dcJXieI/FeV3+E+qtIgWSUxRgZB+86j+tdv4JiYw2UbdfkFebftGG00H4S36aZDBa4eOUJFwCwkXn/AMdFdn+zzqF/rnhDQNU1SQSXV1iRyFAH3jgAewFfbZjHXXsfO4KrGblKOzf6HvEceAaSSPjotPgWQGTzCMb/AJMemB/9entnHSvP5Fyg5anParGftKgbvu/w8CuftoR/as7YH3QODnvXTaih+1tv8s/Lxk9B6Vi2y4vZ2+nbFc0oLQ7qcnY8y0HR9O1Jr/UruaXcdQuFI3oqDDkdxnpWfrmgadJqrzweJdLsLUqo8tnDsCBz3riNT+HXjybU7uYaHKUknkcf6RHggsT/AHqhT4beNwf+QI4/7bx//FV5k0uXl9mfptLDUIz9osbFX6e7p97/AEPSvg0N1/4gUXCXEUJRElUYDjLc/jiu38HxZlkb2/rXF/Bfw/rHhvT9a/tmzNs9wUMYLq2QqtnoT613fg1hhz7CuvCwSUUz47iCpGWMqOnLmWmq66LscH4zmszr9wkwgdPtjrIstsso+vPfivme+m3aveycDdcSHj/eNfRHibw94sm1/UrhNIdoJLp5Y381OV3ZB6+lfNE8uLmYnvIx/U16lFWnJ+h4FeXNTivU7L4bN5niCYNggWzf+hLXbPtVzhQK4D4XSf8AE7u29Lb/ANmFez+GU0SXTbU6gtp88souHkdQyjjb1cMPwU16EHoOk+Wlc5mOTB7VZin+ldHJHpYvpwLWw2ZIi2vFnG7rjzCGGMdSCM5HfGTrF1Z/ZrW3tILDzPOkV5IgRkK+FPJ4BFaXLUr9BscuR2qVJOO1af2jRba6j+zxWU0LRy+aZGLbZVQkKvP3M42nvVpJNAuoRGzW0BVIWkKrt25UM5B3Hd3XbjqR6U1IlvyMyJgan3AVBrElml6JLGSNoJUDhUJwh7rzzwQcZ7Yqv9p/2v1qlMXLc0QcmpUHvWYlxnqasJcD1pqZfIX14Oah8TPcNo0MCKm0uW3E801J89KzfFmpwJbW1uJsTJlmHPQnitac9TmxVP8Adi+HppYXleSNgFU5IHFfUmnNv0+2f+9Ep/QV8p+GL1Zor4712mLoa+qtJIbSrRl6GBCP++RWGLd0jiUbRRZrw/49zY8VQRlvu2S4Hpl2r3CvKPjH4aZfDur+IZrmN7tp42yRgJAvyrGvvlsn1NckHZjijwTWZG3/AH/wxXV+BND0u9sVnnE7iSMEL5pXB7jiuc8N29tq/i+ytL12FruaSXb1KopYj8cY/GvR/B32jUr+8upoUjDyGRVVcKi9gPoMV52YVW0oRep9Dk8eVzqSWmxW1DQdPs9LltbSzRTcHaxGSxzx1PNeWfEHwlqPhXVpLe5hk+yM5+zTkcOvoT6ivpbRdEkv7uCfyt0KursxGBgHp7103iLw5pmt2ElnqVpFcQP1V1zz6j0NcmEdeF5tGma16NRxpp7fh5Hw1ZWrXl8LfeqlweW6CtrSdLfT7qWR7pJAygbV/nX1DpHw/wDBOi3cxtdEtWLYyJV8wccfxZxnmsTxX4B8AXjtLFbDR7xhhZbQ4U59UPyn8MV6+HzKjCLU1+J47w83Jcp4YkwXvio9Vk3aZONpI2HmtHxfoFx4Z1f7FPIlxG674pkBAdc+h6EdxWTdSiSylj67kI/SvR51KOj0Ha255pdTeYw2j5RVnQ5CupWr9Ns6H/x4Vll8Er3Bq1p0mJ0J7OD+teXJkJH2143ILwv/ANM8/rVnQfDul+LbvVBrcbzfYp4ooVU7QIzDG+D6/MzfniqHjJv9Gsy3Uwf0FaHw61nTdP1XXhf6hbW4kW0mXzJApIMRXgd+UNedhox9vLmOyvKSoRcXqeK+IobHQ77VdLEccXl3MkaqltH/AKoE4GcV0/wR02ytNdhmtmJmbRI4JmPVgrgqf/HjVbxv4N1nxd4p1W/0Ewi0M7bZLjdEJMknK5X5hz1rpPhf4M8Q6B4g+2ak1mbb7KYQIpSzZyuOMD0qIw/eS7HZVqp0Yrqd3oyf6MyjPBP3Tn9K3vL4HArL0uPAkVh0dsbl9/Wt1V+RT8vQd6qFP3EefWn7xm3kf3voKzYV+ZvrWzcwyG4Z9+YzGAF9DnrWeI9sr/WuLEUnzI6KNT3bE8C9KnP3ajiGBT2PFXFWREtWZeqKpiO7Z97+IE/oOtFTX2TG23fnP8LhT+ZorjnC8jspS90+Uv2iIz/wgMVvZ70luL+GNHVWLA4Y8Y5PTtXpvwi1I+Gfhlo+rXsM1x9js/OmTO12xksee/U1b+Nmv6T4si8MaR4as76Q2+sC6nJ02WFI0WJwCSygdSBVPxzM1n8NdY35VxaSDn3GK+ixElSjypnl4Sm56yR1Fp+0Z8PpIFaX+04nPVBbbgPxqRv2hvh/j5X1H8bQ/wCNfF6TcgZq0s/7ukm2txOjDsfW1z8fvAEsxb7Rfqen/Hkapj45/D1N3+mX+T1Jsmya+Tnm61CWlkZvKjd9qlm2jOFHUn2rGUPNnRGy6H1mPjh8P36396P+3Fqv+H/ih4N1/VY9N0y9upLqUMyK1myggDJ5PtXx5DLxzXpHwD/efEKF/wDnnazN+gH9ah0VbdmnO77I+mbvV7dY2j+ztJuBHJC1n6VqT28uy2VYw553fNgD0rNvJMsajsGJnj/GklGKuU1zEuteKNQWSeNJo9ojfOYfY18eSNuG7I5Oa+p9fO20v5t6/LbyHr6Ka+THlxGPXFLL6rk53ZOPpxioJI7P4Wuf7S1BvSBR/wCPV7h4a0rRbrQ9KmurTT5EuHnGoXUt95ctuA2EKrvHOOQNpzXg3wsk/wBI1Jv9hB+pr1zQ/Ca6nb2T/wBoGKa7jaVVwhCgOy4xvDn7pPC4/U17dNtxMUkqSu7HYR6D4Kt1SU39hcCwt5Y7wCdm86XywVcLlc/PvXCnBAXnmpr3SfBTWBaza1a/ZWNuhuCsM37qNiTliU+821SeWBBPauJg8PWMkzRjUpcgqqL+5JYnPTEmDjH3c7uRgVT1Wx0+xisWju71nuQWdXgVdih2Q/xHJyp4q7tAoJv4meoWmh+CZrzUpreS1ZI5mhhtpLnkMiScr8y7lYhCDnrkZqFNJ0GSwuVeDT7aQFy0rTgqmANo4lYoevZwc9ug4ptAtbG7e01C+uBKLd7kGCAFfLAJHLEckDp2PB5Bq7L4V5iW1upnZ2jUb0XBDLuOArEgquScgdDQmyeRX+Jml49tNLtI7WfTltoA7uvlI4ZtoxtYkOwI688Z9K5RZj6nFJrNnJpupSWcm5gMMjMm0spGVOD04I4qsr+1PmN4QstzQSWrEU3vWaklTRSGncrlNiCQ+tcN471m6s/EfkRqpj8pSciushlI9apfECPS/wDhDo7y4tx9o84qZQOcdhVwu72Zhil7nzIfBV7HeaDqO+JAy7eRxivrzQcf2HYbeR9mjx/3yK+Lfh6beaK7gtbpwHTLBu+K+0PDisvh7TlYgsLWPJH+6Kzqy5oI86pGyRfPArivij4Tk8YWNpZ/bJoIYpt7xq2FfjuO59K7GVsYX1o7iuOfvLluKnLkalY888GfCjQPDt5b3w8y6vY5N4lkPQbcEY6Y5NdjaeHdFtS/2fT4ow/3lGcflWmOuadRGnFLuU69S7s7emgwKqIqIoVRwABgCo5iFjLHoozUzVT1FWkiWFeNzDP0HJqartFsmmrs5KBpIrILNnzDJIWye5Jb+tcR4mdmuFmycI3H416B4xQ2unXV0nAQGT9MGvPNYZZokYcggGvkMTKVOoqcnr/SPqcHacedLc4/41/vdN0+5xwJAw+jrz+q15xFIuzkgV6b8U4jceAVm53QzKCe+C3/AOuvKYI/l5/Wvr8qqOWH+Z5uMjaocX4qtLezImhyGklbcSeKybWQ7gd3Q1sePnjASJWG4S5IHpiuctmOD64pVfiORI+39daW40jTpGuJCFhRsHnOVHeuQn02O/1QauLy/tNQVVh+0Wly0TeWhJVDg4I5PbvXR3Nz5vhjSmB5a0hP4bAaxbCQFfctXnu3Oz0YX5EdbpWsx2UEkki31wVjJPmXzuTgZ/i6VxMP7R2kRgMPCmon2a+X/wCJrci+ZCv94EV8rSqzTtEqln8wqqjkk5xirg9zOpBWR9HD9pbS43Zk8H3QJ6k368/+OVZi/aZs2AC+E7gfW+X/AOIr5iv4bqzmMF3bzW8owSkqFWx9DUtglxMC0UMkgGASqk4J6VabvYxdKLR9NH9pG3k6eE5fTm9H/wARVd/2hYWdmXwo+T2+2j/4ivAI4Z47aO5kjKxSsVQn+IjGePTkc0okG4joRTlCL3FGKWx9z6BfrquhWGqLH5Yu7eOcJnO3coOM9+tWnNcp8J74XHw28PtvQkWMakd/l4/pXSySeq/ka86Uo62Zai7kN7zGc46903fp3opkssLErI7R/XP8xRXJJ3ejOqGi2f3HG+TtbNcB8bLnyvh/rShsbgifm4r1SWED+EV4j+0Dc7PBeoJn797Gn/j2f6V6lV3a9SadrP0PGvAGsLo/iiK9lMpiWOUSLHHvJGxscemcH8K9BvbvwrNZXmoP4avJrmR5JYC+nSBcDcAWI+8MbGOT1z07+Y+CLuG08UW11NqiaYItzJctAZgjYIHyjr1+ldnbeI7OHUriNPF9sLZ4WkMjae5DvJJueMDPHQc578dK7IS0ONo2oL7wTsuV07QZ90qNGqnTpJETcrmNmzzk5XgZ6ZB7C7rs3gvSdDvV/sa8OpaixeOAWLhUTYzKkjD72X2kqDxgAjg1z2peItLupIJpPGVpJNBLHLG0elSIflK8YDAdEUcjovBrK1DxBa6ZoyHR/EUF1crB9n8j7G4LIz72YszEBgSw47MaTkUkN8dSeH1tbWLSNJaxnZ380SWzxnbkEHL9+SMDIxjp0ro/2ek/4q66lx9yxb9WUV51qWqXmtalJfXbfPI5fYpOxSeuAScZr1H9nqL/AImeqy91tkX82/8ArVnN+62XBe8j1y4frRaytBiUKrEKeG6USJmsPxzHL/YsCxMVLTLnkjjB9K8/E1lSpOb6HbQpe0qKK6lfxTqLt4e1Zvs9uuLOYkgHP3D718rOwxXvGv208HhLV5nZsCzlx1/umvAjkqO1Z5HiFiKc5JdRZxRdKcY36HafC37upN/1zH/oVez6BpviSefQtMsda8r7fZS3VsAuDEqNIdmevJQ98fNXjHwvX/RdRbn/AFiD9DXo1t4u8QWtjFYw3+yGCJoYsQpuRGzlQ2NwB3N3719TS+BHCk3TSR31v4V8Sz3Ihs/EJlkWYw3J+y7Y42Xd8wPQgMCu4hTk8cVnWngu5WO1uNY11rK5W0mvIkEJmMccTksdytjOeQPeuWk8a+JZsbtSYN1d0jRWkO0rl2Ay5wTy2etVINb1SO3S3jvJEiSCS3RRjAjc5dfoTVsIwqLqjt9B8LXer6Ol8NcnSCSW5hjeSE+WoABYu275A2R61q3Xgm/sRdNJ4gliiXcLpniKmRI0yWQBjvAyF7Y3DtXmi3941nBZtcObeBmeKPspbGT+OB+Va1t4m12Odp01OcSPOZ2PHMhG0sfqOCOhqblOM76M6qDwzp95aLet4guJLYWkk0Ra0O4JG2HUjdwcsMYJBzU1z4KtLdm36uxSG3FzORCpKxlVPCh8k/Mo5AHvXJ3Gv6xdytLPfSMzwm3IAAHlk5KgAYAz6VdHizxBmJjqcgMIAQhVBwBtwTjkY4wc0Ji5anf+vuNm28N6PJb3Fwur3PlxxLMh+xY3KzBB1Ychjg4yOOtXrnwbb2eojS5dTY38gdoFW3/dlVLAbmzwTtPYgd65C613VLqWWW5vpZGlRUfJwCqnIGOgAIBwKuR+KNceGW3bVLho5ixcFuTuPzc9RnvjrVKwONTub+v+FG0m1u7pbxbiCCSONXVMBmJYMp9CpXp3yDXJeNrGe+8DMI5Y1UT9D16Vek1XULiCWGa8meOeQSyoWJDuP4j781z3j26EXhS4t2ZlZ3BT34reiviv2ZjiHJU1fuZXw4s7q1t7+/IDxwKFYKeea+2fCrmTwzpjkEE2kZ5/3RXwx8Nb8W+l6zDJNtLRqyqT1wa+rfAvxJ0ubTNF024triK4nWO3jIAKscYzmudr92rHJUTklY9EujiRD3HNSLyoNVdQYq6Y9QDVnO1Mn0riTvNkNe6iSikoNb2MgJ5qojeZdyt/DHhB/M1LcyiCCSZuQik49faoLBHS2HmHMh+Zz7nrXPVd5qPzNYL3WzI8SeXPaz2twpaGVCjAehFePW90JLaKFmy0ZaE+5Ukf0r2PXo9ytz2rwpgYfE95aqQB57sPzz/Wvj88bhUjI+qyaKlTkir8Q5J/+Fa615HMkcHnJxnlWBP6ZrwPwRql3qF7dR3kxk2qGUHgDmvpd7KPUtLv9PkUlZo2X/gLgg/zr570jQ7HS55NiymblHLN6HpXv5HKU6ej0Rx5jG0kzlPiLIq6ssKLg7AxIrAtpG5rpviVbgX9tcImFaLaT7g1zMXfjtXfWi+dnnXPtDTP33gzRpOudNhP5ov+FZmnqePY1yGlfErTtF8K6TY6tNCCba2hjXy3V8FFAOTwwGckjpXb2aLjKsCD0IOc140K6qNuKfzVj2FScIpNo0Lc8r9a+VNcDQ6rfR8gx3Mi8ezGvquIYxXy742QxeKNWjx0vZv/AEM100nuYVlojuYNa1ia3RprXSonubaMwtJM3Qsfn+6QDkjuCMDtirMGra9aiFbmx06EytGpk8xzk7zgHavA3cnPXd19PM01yNLeONtH06Ro1272V/m4xkgNgniobzX2uLWS3TTbGDeRmSNDv4OepNbOdjBI9kuvEWqXzWcemW+mwWsMW5ZG8xZJg6yOCQR7sVUZAKAdq8y1nUGvNZubr5AJJScISVHPbPOK5uO4l4PmNx0O48VagkNQ6pagfYHwavrF/hdoiyBTIkTqSevDtXU/a4FGIZ5EHp5hP868M+El0reCbQiXa8csi85GfmJx+tdnDcCT5Wmljbtubg/j0r88x2JnHE1Eu7/M+goYCMqcZX3R3T3jsTmUSDtnFFcarXA+UXRB7b1GPzFFc8cdibaS/r7jf6pBHos8ce0neuB1JOMV8y/tF6hAvh028dxFI8mpAlVcEgAMe1dlq+uajqmftmoTSr/d3YX8hxXMeJdJstY0ySyuEt3Yq3lM8W7y3IIDgeor6mfENOU1aGh58MpnGDvLU+eBIS9SMzHHWu3X4P3Gf+RqlH/bqP8A4qpk+EU4HPiub/wFH/xVer/bWB/5+fg/8jzv7MxX8n4r/M4WMFj3qxHAWfoa7qP4STcbfFk34Wo/+KqdPhNd8bfF1yPpaD/4qj+28D/P+D/yGssxX8n4r/M5nT7RsDg17H8BLYQx6zM2FGIgSTgAfMa4uP4XakmAvjK6H0tR/wDFVq6b8NLiRDa6t4o1S/sWYM9qh8mOQjpvwct9KmpnmB5Had/ky4ZZiuZXjb5o7HxJ8TdDs7xtN0OOfxBqQ48mxG6ND/tyfdH60aRqOvavZhvEkFrbtvLRW9rlgg7bmPU/pVzQ/DGmaXarb2dvFawj+CJAPz9/rW5Fpm9P3eUUDlq+cx2bvEx9nFWj+J7OFwKoPnk7v8Dh/iQ1rbeCdWXcyyPbMqAv1yQOlfO7JxmvpXxl4MttSsLi2t9TmE9wNrtIMgDIPG4j0riF+DmF+fXixPTZbAjH13162SY3C4Sg4zlZt9n2PNzXC4jE1VKEdEu6MH4OWcd48trK0iRzXIVmRSxACZzgA16wPA2nfZ3Zp9RMgGQghJPJwoPyVzujfDc6Jayw/wBrSSSO5cCKIZAxgZ+bithPBmLaOVvE2XkbYqhGwWxnAJOOBmvpaWeYHl+Lbyf+Rwf2diUlpb7jQHgLTViZjLqAIBPzow/H/V9KrX3hfQtOUG+ubyBX/wBU7khWx1HMfX/EVUv/AAdd2i/vNWbpksUyqj3IY4/Gkj8GX7Aebeps6h2xt/QnFX/buA/m/B/5FLLsT/Vv8y1Hpfg9kwurSK/zctKSOnHSL1xVlNN8GKTu1OYjBIxMfy/1NV28Gxwgl9WiXAySygD881zWqLPp7HNuZ4ycJLDLGyn14LA1pHNsJNXi/wAGJ4Cut/zR2CWHhEQN/wATSYybSR87Yz2H+q/ziqP9l6WGKnxDaYHcQynP/jtZejafqWrStNpkUUtjF8szyP5cgfGdoU8HtznvWFJq9zDcy29xY75kdlMcEqnbjoCzEAnr0zTWZ4Z7P8GJYOsv6R2EWn6WzDdr1uMnB/cS8e/T/OafHYaXtyuuQ7uy/Z5f8KxtBS41COOSa3eAPjChgzY757D8614NDupot0CyRuW48zaRj14qJ5vhYP3maLBV3t+hdSy04AkaxESAcAQPyR26d65f4l3Tw+GrVFRDiRuvPWuqudBvLa1SZbpSScYaP/69Z154LbXpCL29uEhUAqqYCg49xUxz7Bq6u9V2ZjXy3ESjp+aPOvh1NG3iDyriKNlkjYHivZ/D9/JZNptx9ljkitHWSNQeeK4mx+HNokxktrq6Eo4U7hx+ldnYadNaactvNLC7IMBtuWP45qYZ5grat/cRDLMTFWsvvPoDRdV/t7SYdQ+ztb+Y4/dsckYOKua5d/ZdND87pJY4VA9WcL/WvIfD/iLX9N0iG2guIBHFwm+HLHvyc1au/EniHUI7cyajGhhmEyqLdMFhnGfzrz45vh+Z76+QSymvpa1l5ns60tePx+OPFCzLEbq1dj6whf5CrU/i/wARKvN+Eb0S3jau1Znh2r3OZ5TiE+h6ZeJ5jJH/AA7gze+On64p4GFrxTW/HPiqEbrfXBEQOh0wSu3sAuK5/SviH8QNQ1hLGPWZQsoO3fYQRuuOvys+enPQ1iswoNuWpt/ZOISSuv6+R7nrrxrC5Zh8vUe1eCXbp/wsC8U4Pz7iv1ArL1f4makl+1uNfnvZeVcR26lXOeRuwAOnpWZquuLDqT6hNZXUjzov+lRzbWDYGVK4IGDxjrxXiZlSni+XlR7uW4d4ZNS1uejaeRHrRgVQA6lVB9cZFeE+K7VrbxXqkBcqq3TkAdgTn+tdFbeIdakvmgbVJEkLAxSnGRx8pGM5+uBXP6rp6z6vcy65rWpRzzHcZGiEZLdj8yDjH1rvyqvHCJqevoZY7CTr25bHHeOo0OmRNySrjOa5GNeD9K9hmt9NtdNRf7NtdVRv+Xm4cTgn0wuwL+NWtB0XRdQvRDNbeHxGxB8uO2RXPtkO2PyrprZtTbcuV2+Rwf2VU/mRpeDLPw/r3hfSLfUTIbiKzjULJIQp+UdOadqXg3UdM1GbUfC/iDUNKnlbc8DDzrVz/uHp+Fdxpuk2FhYC3stJ2ogwEQgD8xzin2rfZH2ytt3dI5CTgf5+tfF1MRWjVlUoNpXel7767bH0UKVN01CortI4e2+IHiPQCE8ZeHGntR11DScyKB6tGfmFeP8AjfXtE1DxPqd7ZXwktri5eWJijKdrHPIIyK+l5JY5bdDJahGd9qNGMpjsc9vxrJm0e3WR2/s2zkbOWIiU/wBK7KWfTo6Vqevk7f5nNUyyNX4J29T5cfULEjif6fKah+3WmSfMYj2U19TjT7U8Lp8CntiJf8Ka+n7MbbeEe3lqP6VcuJIv/l3+P/AJWSy/n/D/AIJ8vpqVkP45P+/ZqzDrFiq/8vDf7sLGvpQ2snI+zqvttFKLMsoIIQ+64rN8Rx/59f8Ak3/ALWTtfb/D/gmR8N7OXS/Da2155ZaSUzIUbIKsBjt1ro/PaM/KpC1HD9phTaZQyj1oN2y9kI+tfMV6rrVZVJbs9mnBU4KK6F231IcrLGOe44orPM0bckBfaisbF2Rz93cPHkLj6mpLYmSLcxOcdqKK7mYorXs0kT4Q46VbsoVlVXkZiT70UUhmi1tH5fV/zqzawIo+85+poopMaL0dvGCDtz9a0LWGM/LjHHaiioEy8lrbwKJFjDsR1ck03UVzbecWkzwuA5C4+g4ooreh/EiYS6mBbXTPfTp5MAMRCq2zLYIORzn0FSlRJLdFulsiuqgYDk/3scke3SiivcqJI5rj9KhieLUL6SNXljwVBHyg7Rzj9PwqzZq0Vrc7ZHL6WxS2kOMgeXk57HOSOlFFc7+OXyNOxE8u6bT5xHGktw6LM6jBdWHIPYjmtlLeOI+QgIjzwvYfT0ooqKvwr+upUdy9f2lrDpu9beMnaDyucn1PrXGarptnNqU9xcQpM6bFTegwgPXAx15oor18K9/Q5dzgdat1t/CUWsNJJcTXzTo8cpzHGijIVFGMcgc9eOtaHiXR9Pi8JabepawmZ7aNiXhST+FRjLAnv60UV6MFsYPqdF4Zhiv7P98u0oixjyyV42g/1rrdLsIIrfje4HQO2aKK8So26jT2Ot6RRm6hNJNdtGxwicKo6Ve/1drHGvSTO73oorDuN9BojVYG2jHTp9aqr9wEcHPHtRRTiBZlmk2om7gID075q7bAC3Zh1AyKKKtfEQ/hMaS7uTdea0xJBPGAB+mDV+PbcWwlkU7t2M729PrRRXbU0TsZrdFV/KjuVSO3iVnBLOAd3Qnrn2o8P+GtGtdLl1K0s1t7pYnZJU+8pwehOT+tFFYQnKz1HPc8z8AXt5qlzq1veXLvCLCZgigKNwHXgDByc5rP8GvJH4s/s4Su1szOsiNyJFAPDev86KK9VpL2tu36Exb90T4majNAdNYRwSQmBR9ndMxqAe3cfga6m5sVs4tLghurs2t5F+8t3mLRrnb93PI6+tFFcL0p0/Rm63l8ijFIbPxU+iBY5YhKEWd0AnUZ/vqAT+OaytV1ibTfGUmmSWtjqEIfaGu7ZWYc+oxRRW04rlk7dCJPU9A1UQaPY2t1ZWkCtJGGKMpKDI54zWr4bu/7WMqXVrbBY0LIEQjH60UV4tLWlUbKqO0ojnupo32RN5Y9iT296WwtobuE3bIscvcxqBn8MUUVDSUSk9S3DCqwhdxPvwP5VRkkZ8owUjp05oorxKnxs7obGTfyywuwSVuPXFUku7hs5kPWiipNkTRXUjOAdvJ9KcyqxYMq4x6UUVIFaWNQ2MUUUVSA/9k=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AutoShape 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Ld1ADYAzyR6GthXsG0qPaJGvfNO/P3PL7Y965KC7TvjNXYbtF9l+nSvF5j1OU3ofLX5dq47cVNZus6sstr5RHqBg/SsiO6jYdR+VWobyP+8ARU3HY3bFbczxrMqhN4Ehx27mpLyO2WaTyEBjVzsJAyVzx+lY6XSK27f9aspdR/36akPlNWytraUS+YUTbEWT/absKrtFHvX5eue9VobiPbt3jjilknTCncOCO9VzeQuUutZwfY1m3JuMhUx5OQMdaqiGHLkqSB7n0pPOX+9TEmXL/N3/AKUKSFysdbiCaIyLG6gf3sg1d0uxjurmO3d/L35y7HgcZ5rPmuNsLYYZPAqVbgDA3UuZdh8rJJrdFO1Sc5xwakXT1axe68zGyQJt3cnI61WWYtIzZGBwKWS4KrxjPp71PMuxfKyOWBN+NzBQPm5pNX0uK1aFjMrmSEOCp+6D2PvTJJyo25HuapXFwXJy2VH6mp07DsyCWBMElm9hVGeBf77fSp7i49+apySc5Lc09Asy4mlyw6OdV+Uw+b5Odw3FvYVQMoz1/WoZJ2I2hvlqHzB6rTUrE8pyMF9flSfLu/lHOUNTR6pej/lnd/8Aflv8KsQahaj/AJdW/MVdi1C0x/x6yfmKnmgT7xTi1i7HVLz/AMB2/wAKuxa1cYyTcD6wH/CrcWoWfH+jzD6N/wDXq3Df2m4nypx/wKjmh3F73YoJr0v/AD0lH1hP+FTp4gbvMfxi/wDrVpxX9n/cn/76qdL2y/uT/wDfVF4dx3l2MpPEHf7Qn/fNSDxGve5hP1UVsJeWP92f86lW70/0uBR7ncLy7GKPES/8/Fv+IFKPEUY/5b2v5Ct5bvTe5uRStc6W38dx+KA/0p+5/MLml2ML/hIYmxma0Pft/jTh4gQ/8tbX/P41rtJpZ7v+MQ/wqNjpJ9T9YR/hSfL/ADFKT7GYNcUDiS3/AD/+vTTrYJ+9Cf8AgVaLx6MeqRn6wr/hUEkGiHnyYPxgX/CptH+YpSfYovrX/XI/8CNV31n/AK5/99GrkltoX/PG1/8AAdf8Kqy2mgn/AJY2f/gOv+FLT+YfM+xVk1gZzhP++qrSatu7L/31VmWx0A/8s7P/AL8iqklhoPZbUfSOiy7j5vIik1XthfzqudUXPf8A76p0un6H/CLf8jUH9naJ/wBMP1p6dxc3kQwx9KuxR12dr4M02SVYxPdqT1y44H5VrSeBNIRQY727z/vKf6VxKqmrnbPDTg0mcDFHVqKOuquvBDNARYX8qzH7u9FI/lWfd+C/E1pEXN7AwAycRCtKa51fmRjUpyg7WuUIoqtRw9Kwk/t4yBYZoZBvKEiIcEetdVa6Hq3kI02q2qSMMhPLWtKuGnT+JozpN1dIxZFHBx0qVbepIdL1tZWjmkRduDu8sYrSSwihjU3WpbWPYRisXTley1N1Rk1exmC3pDB7VBrGppZTmO3njn+sX/16yp/Ed4g4jtendG/xrohgcRNXSOWpXp03Zs3fs9NaCuPuvHGoQ9LOzbHs3+NUJviNqEaljp1mefVh/Wtv7Jxf8v4o5/7Rw63f4M7toOOlQSQ159N8U7yP72k2x/7aMKqyfFqbOG0WE/Scj+lP+x8b/J+K/wAw/tTCLeX4P/I9BlhqpLFx0rgH+Lpz82hp+F1/9jUJ+LUTOq/2EfmYDi69T/u0/wCx8cvsfiv8xLNcG9p/g/8AI7qWL2qnPHWq+1lDeozVSZVrzVI9FxMeZKrEc1pXCCqRXnrVKRDR75pMACNcOvJ4X6U+UB5PlFQJqEjOIVSMIvGFOcVYRlBz0rhk/snscs+Zyl1LemxsZd3ZBn8a57xZ45sNIdo2T7QQ21wrDIqr8SvEC6R4eEMN9La3E5/5ZLliPr2rwjUpRNctLG0ro5zmRsmvey3L1WipTeh4eNxbpTdlr+R3d3qVhPe3N9Z31yDM2VtolwSexJ6Yqt4e1O7s9Q+2So1wwOdrsa53Qrd5pAA2BmvQNF0XzADt/SvcdGEIuL1Rx0/aVJKa0Zq2/iDVdaYKmIQfvKowPzq5N4Y1W+jEnmFsdCTXSeDvD0Ef76WPPPAxXWyKkKfLGSPavNnDkf7pWOuWIt7k9WeY6f4DmuF8y+k2H0HWqniPwfpNpZti6IuAMgE/0r0a4naWQwwttUdTXn/ji2jtp2m8wOzDLHdzU0p1nUScrFSpwdNtxR5VqlrBCzgDIH8VcZrE0KyERp3/ADrs9dYyFtmfpXD6rbScsRX0VHpc+bxELbI53UJ2LHb1qhJHMw3Z5rVa23SnpUn2ZYxlufbFdilY8ycLnOMkzPjaxNPjtZxNGWXA3rn866a2tEl+YQ7cVcbTIfIMs08USgZGepqJ10kx08NKTVj3eGwhkhj3RoPlHSX2ps2kW2MiMn/gdZVtgwRcD7i/yq1FYzXAxFGzH2Ffm0q8V0Pv1SbBtFtnP+rYfSSoj4fsv7sn/fypZtHvIV3SwOg9xWe0PzHjvRHERlsN0Wtz1SCWzMp2suR2J5rRjhSVAynr0NeIad42SS+ha9tjFICQ0kZr1DRvElgbEzXV2qxqMg9MjtRVwNWg1zrc7Y4qliIuVGV7Hl3xavby/wDFDxtMz2sJ2RIBgLiuc1Cxmt4oWkQoHGVz0NekeK9W8Hz2s/mQt5jg7HT7wPrXnXnNNF5Eiu46xuSeK+qwNZyppKPKl+J87i6MYVG3K7f4G54UhQMhJGSeleyeE7WNkXp0rxPRVkhmTOfwr1vwXqGzarmuitvc6sPb2dkem2MYjhCgACp3XKmqVpfQlB8wqSW+iVeGqk4cp5M6VR1NjMvbNgzPEMNz0ry7xl5nnv5hOc817ILiF49y8g+lcR4u8MS6pI8lvJFHn+E1we3hTnqepRlKcXFrU43wr4XsNUs2ubrK/MRjPDe9cr420nwrbyTR2twZrhRgJFyAfc12EfhbxJbJJYx3ojtWBJIbj3qvp3h/SbCZkluIWdh8zOy/N9M1zyxahUc/aN9kv1OqOE9pBR5Eu7f6HgV/CkMxZVP0qkfNZuOa9V8b+GdNFzJJArRgHkqwINcfJZQISsCOxA5OK92hi1UgpI+axWAlRm4swNt3GobqPaq1wtzIpkZWx6npXTWenx3E+394x7hMZq1qFpp8NlKscs8jhDiNo8EcU511HSxFPCSkua+h3djJ+4hJ/uL/ACrufCPibTNEtJ5rqyFzKqExr6nsK89s2/0WL/rmv8qfI5K4r89cG2mj6+6tZnWJ8YbHxXCbO2021kCSGG5aPrbuE5/8eGO/WueknUuxwOprjvB9pBZ3GstbwiJZdQdiOeTtXJ59ya3zIcnmta1O82yKT5YWOesrNdQ0qNntJUnDYI/+vWtDpWtpb+XDDK0YXeCQSMVreBBfW2jrf6sA6DkFWO5vwPFdsmqQ3dgiWdq4Xjgjp+Fe9VxVS8lCKaT76HDHDUIRhOc2nJbW1PLtD0mxvbpotZbUbSQ/xGI7a9BfwtpC+FwkMhdl+ZZO5+ldHpcxVQs1sxx3Kit6yWykjCeSoGc7SvGfpXnVcxqzqJ7Jeen5Ho0cFRo03pe/W2pwGheCZGWN2KqG+bYxOQK3ZtHi0mDf57QzZACyfdP411V3f2NhGDcTxW69txArzT4jeIJLqWKKOcLb43KWXrXRQxVevVSvoZuMKUG+XRHWMNYghEzQny9u7KtnA9asaLqQuGVrhmEZPrXl03i27a1aztrqe7do9jNGp2qPQf41r6N4pso7VBMzxMFAIcY5r16NKc0+c4MRioxtyHpus+JdI0S13b95P8C15t4n+JbySf6GscJB9ckiuQ8ZeIY764kMMilegy39K4S88yY7i3J9iP51tHLqSd56nDLHzXwaHY+IvG2u3dq9m2oGOFuoi4yPSuCv7qYy7vtDgjod5zVe8jnJ+XzCP9nmqxgx8svyk9mOTXfRo06a91JHm169Sq7zbZrWWvTLiN3dkxtY7s5pb7WbmNSbOdkyMZUVz00DI3yNt/OqNwJWk/eSSMB/CgJrX2MJO5j9YqRVrnR6RdQRyvc3l3KJARtWM8k+/tWtd3zXdlO1pexjCHcGIDEY964hGAHMEg9zUc8q+U/UHaaipQUtbmlPEyguWx7hYyf6LD/1zX+VTK/ardhpcX2KBvMPMSnqfQe1XNMt/D8jBb9tSj9TDsYfkcV8BGm7n2LkrGExCk4AFM3Cuf8AHOm6JoHxHtNan+IaW2kSYddJu4Lo+cgXa2dgZAcnjjHTitMePPhkAB/a2nj2H2rH/pPXV9Uk0nHU5/rEU2noep2BtLmzSCPbHDgALjpitWzt7WzOxW4wAccVh28kkKgRQxNzxng1ZN/eLKplVAD6AmuKpSqRT5Hoz2o1Kc2udao6WIRAZVSQferFu0gfK7Cvb1FYtndStgbsf8A4rUtmYj759z2rhSaZrOOhDrmi22s4+1NcAqPlKPgD8K5y48Au8gVdQWW2UkrHNACw9twwcV0d8rmMkM/oMMevauI1i61NbpUU30XzgYd+NvrxXo4WVd+7GVkcdanTtzSR6Dp2j6bY2wht7GJVxzhcZqneeGNHuy63FnEN3ZFCkfiK5YXdypeNpJBtBLEAn8etc7c6vfwyl45AVboRyTWlPD1W7xlqE5Riveeh1qfC7w+uoPM8ly0bcrEGA/Xqa1k8E+F4UCrodq+P4pAWP5mvL7rxDq6XAT7S8ZI753fkKrXniXxJb2X2tNRPlbymSjHB9Dg5FdjoYypo6n4s4efDU7tR/BHql54V8O3Onm0GlW6w7gf3a7Tn69azh8P/AAjFGVGg27E9WdmJ/MmvL7Lxx4te4aNdYtlA7SxNtP0Oakbxf4n81lbVtKkYjI3F/wAulH1HFw0VT8WH1rDT1cPwR2+p/DfwvcxMq6c0JI4aKUjH4GuZt/hbpdjPM0kb3a8eWsmQF+uCKxLjxl4kjXzJLiyB9VlJqtN4+11hte8QLgHG44P0yK6qVLHJWU9PUyqVcBzXcNfQ7ODwno8Ev/IH09kIwVaMHH48ms3xP4V0+70m5SCws7V0jc7kt+uAe4rnF8bahIm4XGD0BHJP5VUuPHGowW9yjO5JjZSW9CDVxoYm976kSxOFty20foeiW0yf2fCrTW+PJUffP90VnwccDp2rDs7HVbm0i8nUCCUHyjbnpWlaSsgCSZ3Dgmvn8NiYVm1HoelVw8qSTfU8n/aW/wCQlobf9O8o/wDHhXIW/hPT5reOX/hIEXegbaYFyMjp9+uu/aVYNcaGw/55yj9RXjua+jw2tJHg4hL2rPuW2uzIoOQp6ge1aVrJFO21vMYY57CvmNvFWvKU8vVL0qxCq/nNjP19a27LxFq1ui/aNc1Yykcos7A/oa8+vBQWp61GcpPY+jrVbeGcDLgr0Oe38q2vM3IWTK+lfJsvizUYbw27+IPESzMvy4vXwh9yOlbNhretXEUcdv4w1pnIzu+2ud/05H515s8NJ63PQVaNrWPpW4nPkARSZlA6Fc//AF65DX/7OuryHDXTXAO0bV28+mQua8h1W41sQmQa1epNxtZrqQv7ng8n9K53V7nU4pYEuPFWto+ctsuGz+ddeGjGm9zmrTco2sfS1nHpNpEjao1wVxiV9rEH8gT+lR6hZ+Drq8V49QvLgP0ggCIw9/mwSK+fdC12S6n8lNZ1O4RTtxNdSEkjr3q69/cTXOyOe52g/wAM7/41p9YhTbvHUhxlPZ6HqmreENO+0yTSTa1CE5VzZmRX9BuTP6Vx3iC1tf7PlnhmSPyn2mDyJN5PrlwB+o+lcxq2vatpttO6+a0W37xvGHPuCea881L+17q0fVJdQW6LRhXj887lyeDtyOeOueldmFruXvPY5MRSsrRR2VwC84P2PbxlXhcr+gzWe5XJQrOsv+0CFB9OlcLa3mqGVdxlcqwBYBSM+gOCFH05rpdOurW7mMLNBM79UjViB+JH616M8xVL7LfzPJWXyn9pfcXpbueW5CfIsg4KMq7f1qvPfXysyy4xt2hSi4A9sVaGnwsHhFvCzp3x94VJDYW72zwT21tGhGNw+Ur+PaslntJP4ByyWs18Zi/adrq00jog6rnFWPt8b2s4875dh2jAJ6VrQeHILd4fMImjB+QNgriukt9B0+8sngtoYIJPVkD4P8x9RUVOIqF7cn9fcVSyCstef+vvOg/4RxNQtI7y3v2IaBSIlUgsQB1JII5+lcRqOkePPDWqS3ejyyajEUNxPZSB5I1UZ4DY+9gfw/lXZWniW+sIf7P1GdC6qFS4HfjgNxx7VW1rxTrcMUaeXEiuylJpZVUHnkZBz+mRXx1GeIozvGzi+/Y+tnTp1Y2le55H8XfEw8RW2kCbSr/Tb6BJDNbzxHgHGGU45HBrz8JNjiCcj/rmf8K+q9U1SdWtbzVdOtdQtPKyt3EI5XjJHRmyBg0wa74ZwP8ARdK/74r0Y5xUhFRjSv8AP/gHBPKozk5Op+B56mgudNuFaSIWjkRhNpAaQnACDPHv2FRzWMSov2aG6v5XGRHb7jj2Y4P6mtvTtJkulT+0LjzLayYwxpGu0kgAH6fWtHTdxnuRbiO2snlCxKH67VAO0dT07VjPFyV7a2OyNGHXQ5KPwjqd84Nz5OmQsOVkl3u/ttAGPzFdd4b0K1WQQRPa20SpwefMcfzC1W1S/TS47uZIVN3tIieY5EeRwo7ZPXH61heF1SztLu4t9S8/WpjlHMgYbV5Oc9cn+lV7SvVhe9vlp/XmS40oSt/w5c1aeyvNbmsLXVNkltkCcDERcdVPfA45qTTfDt5fwtpetayn2nHmo9s+H29MnH9RXPW+mXBd9T2K1wHZpIFI2DdzwAec9/TirtwglmuWs5Z4b27tkMjgErEhALIvfoP6V1yw83FRjLX06nMq0Oa7idXo+g2uixFE8SNfAxlwJlUhBnj5s5//AFUlnYwLJK8dyXRerheGJ9K5y6+0W+ix29vYxkbVjjEsmCAP4mHU89vrTPD9vds5nuNUiKxghVcmOFT7Djcayq4WfI5OWv8AXb+vUuFaHMo20F8X+FtY1qWH7AxkRn+YyuRHEB3C9yefXpVKfw/cQ6xeWNmArQhJlnlX5JWP8GB0xzgjpz616HZ6zbw2C2v2+1vLjA3+RgAew71nNM014JJFbanTiuRYzEUv3fY39hSn7yODvPDOsJLe27RyBGIKqkoKSpnOAW5Vh6HrzXW+D/B8MGnK4u7gNIOY5LdVdT9R1+tbO1jIwMe8ZPaka9a1t5I135YYBGeKyq42tUjysqOGpxdzO/sJ472SNLrzcZwCBzWJ4qtLy1hEbW91btIPkeMrKjj0IxmupsrBb+Mm4jEiueVb/PFc3q2gxwaq5t4r+JAcYW43L/48DW+BkpT99/19/wCjMsVG0fdX9fcYFrb3C6a426lDeQMJIWjXKY7jn14+U/8A69W08QXiWYktLmM3EigLKR8qsOoYdquQ20pcyos9uQNrK7ffH06Utl4bnuLu4+zPApmhIDMP4uoz1BPXmvXqxpy96aOCHNFWiR6e7ahpqz3sIivWZxIzRqPMUEYJHpziuiNvpV1cW5aHT3SGIB0mk+dQOw4xisqPQ9Xt7o3d9GzSMMNFj5WAGMg+47Umr6fa3mnJDeGSJwflVXxu92JFc1SjGpZRf3f10OinVcLtr7zpjpGk3i/aIZ0mMS7VWGXhk/uMBwRWK2h2IYgfb1GeALjgVW8HR3Wjq9nax+aGbc3myDaR7Hsa7Nbi3KgtDdg45AjJH515tdPDTcd/uOylUVWN2jyS/wBUtLhv7QvtauknmBZwluFDnjAjTPpxuNbfg9DNd2rWtjex7n3PNckZKDOeDzgnHoM1kpHGt7qEyxqJBOwDgfMAAMc1rRTzf8IQ9x50nnSXKK8m47mXdjBPUiuuo00orr+pzwuveNLxVcR2SyQy3kc4upixRMEIAoChiPp0FZVraSzqJkjhjJcYdYQgH+6Mdu9aSQQN4ghRoYyvkM2CoxnK81c1n5Wt9vGCcY7cV0UJKk40kt/67GFSLqXm3sVvsNq4DTD5tu1igC/jgf54rR/tKG1tTa6RbLG6gr50u4nbjB984rNhJ3W57lzn361b0rn7Wx5Pkk5/4EK6Kltb9DOK7dTndUjvtwaO4W0Ebctt3qfTg8//AK6h0yOC5vY5tS1OzlUfKqS2pAJ+oIArStv3moIr/MOeDz61raBb276OjPBEzeWxyUBOcmivVcHy/wBfkxU6d0mX7CO0tIQYLO3iHcxoATSXdyp+YBQBVFiQhAJAwKq3RPHJ6V807yk22ewtFodDp94HhkK7Wxjn2qveukvzLwf51S0bgS44/dt/KiMnyW+lJxsF9TQ0u623SoSCgxT9YIjndtxALZ9Dg1m2XN3Hn+7VnxP0t/dOfzppCb1M57QTXBuY7NnHcs5bI9+aGZY0CDEeRkoD09OlXNJJ2Hk9qqXQHnOcDPPNelHHy6rZeZyywyvo9ylq2parHGkH22QJJIoJbBxlh0PUf/XqOGee5DiRlJDENGydP8aZrn/Hix9ACPY5qPVSY9SjMZKkgEkcV1YSt7SK0tv+H/DmFeHK73HToroHjIBAxgMR/LBrNa1vtx/0m4HP/P4RW3fKu4naMkjJx9Kol3z95vzrenNzV/z/AKRlOCTP/9k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1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Ld1ADYAzyR6GthXsG0qPaJGvfNO/P3PL7Y965KC7TvjNXYbtF9l+nSvF5j1OU3ofLX5dq47cVNZus6sstr5RHqBg/SsiO6jYdR+VWobyP+8ARU3HY3bFbczxrMqhN4Ehx27mpLyO2WaTyEBjVzsJAyVzx+lY6XSK27f9aspdR/36akPlNWytraUS+YUTbEWT/absKrtFHvX5eue9VobiPbt3jjilknTCncOCO9VzeQuUutZwfY1m3JuMhUx5OQMdaqiGHLkqSB7n0pPOX+9TEmXL/N3/AKUKSFysdbiCaIyLG6gf3sg1d0uxjurmO3d/L35y7HgcZ5rPmuNsLYYZPAqVbgDA3UuZdh8rJJrdFO1Sc5xwakXT1axe68zGyQJt3cnI61WWYtIzZGBwKWS4KrxjPp71PMuxfKyOWBN+NzBQPm5pNX0uK1aFjMrmSEOCp+6D2PvTJJyo25HuapXFwXJy2VH6mp07DsyCWBMElm9hVGeBf77fSp7i49+apySc5Lc09Asy4mlyw6OdV+Uw+b5Odw3FvYVQMoz1/WoZJ2I2hvlqHzB6rTUrE8pyMF9flSfLu/lHOUNTR6pej/lnd/8Aflv8KsQahaj/AJdW/MVdi1C0x/x6yfmKnmgT7xTi1i7HVLz/AMB2/wAKuxa1cYyTcD6wH/CrcWoWfH+jzD6N/wDXq3Df2m4nypx/wKjmh3F73YoJr0v/AD0lH1hP+FTp4gbvMfxi/wDrVpxX9n/cn/76qdL2y/uT/wDfVF4dx3l2MpPEHf7Qn/fNSDxGve5hP1UVsJeWP92f86lW70/0uBR7ncLy7GKPES/8/Fv+IFKPEUY/5b2v5Ct5bvTe5uRStc6W38dx+KA/0p+5/MLml2ML/hIYmxma0Pft/jTh4gQ/8tbX/P41rtJpZ7v+MQ/wqNjpJ9T9YR/hSfL/ADFKT7GYNcUDiS3/AD/+vTTrYJ+9Cf8AgVaLx6MeqRn6wr/hUEkGiHnyYPxgX/CptH+YpSfYovrX/XI/8CNV31n/AK5/99GrkltoX/PG1/8AAdf8Kqy2mgn/AJY2f/gOv+FLT+YfM+xVk1gZzhP++qrSatu7L/31VmWx0A/8s7P/AL8iqklhoPZbUfSOiy7j5vIik1XthfzqudUXPf8A76p0un6H/CLf8jUH9naJ/wBMP1p6dxc3kQwx9KuxR12dr4M02SVYxPdqT1y44H5VrSeBNIRQY727z/vKf6VxKqmrnbPDTg0mcDFHVqKOuquvBDNARYX8qzH7u9FI/lWfd+C/E1pEXN7AwAycRCtKa51fmRjUpyg7WuUIoqtRw9Kwk/t4yBYZoZBvKEiIcEetdVa6Hq3kI02q2qSMMhPLWtKuGnT+JozpN1dIxZFHBx0qVbepIdL1tZWjmkRduDu8sYrSSwihjU3WpbWPYRisXTley1N1Rk1exmC3pDB7VBrGppZTmO3njn+sX/16yp/Ed4g4jtendG/xrohgcRNXSOWpXp03Zs3fs9NaCuPuvHGoQ9LOzbHs3+NUJviNqEaljp1mefVh/Wtv7Jxf8v4o5/7Rw63f4M7toOOlQSQ159N8U7yP72k2x/7aMKqyfFqbOG0WE/Scj+lP+x8b/J+K/wAw/tTCLeX4P/I9BlhqpLFx0rgH+Lpz82hp+F1/9jUJ+LUTOq/2EfmYDi69T/u0/wCx8cvsfiv8xLNcG9p/g/8AI7qWL2qnPHWq+1lDeozVSZVrzVI9FxMeZKrEc1pXCCqRXnrVKRDR75pMACNcOvJ4X6U+UB5PlFQJqEjOIVSMIvGFOcVYRlBz0rhk/snscs+Zyl1LemxsZd3ZBn8a57xZ45sNIdo2T7QQ21wrDIqr8SvEC6R4eEMN9La3E5/5ZLliPr2rwjUpRNctLG0ro5zmRsmvey3L1WipTeh4eNxbpTdlr+R3d3qVhPe3N9Z31yDM2VtolwSexJ6Yqt4e1O7s9Q+2So1wwOdrsa53Qrd5pAA2BmvQNF0XzADt/SvcdGEIuL1Rx0/aVJKa0Zq2/iDVdaYKmIQfvKowPzq5N4Y1W+jEnmFsdCTXSeDvD0Ef76WPPPAxXWyKkKfLGSPavNnDkf7pWOuWIt7k9WeY6f4DmuF8y+k2H0HWqniPwfpNpZti6IuAMgE/0r0a4naWQwwttUdTXn/ji2jtp2m8wOzDLHdzU0p1nUScrFSpwdNtxR5VqlrBCzgDIH8VcZrE0KyERp3/ADrs9dYyFtmfpXD6rbScsRX0VHpc+bxELbI53UJ2LHb1qhJHMw3Z5rVa23SnpUn2ZYxlufbFdilY8ycLnOMkzPjaxNPjtZxNGWXA3rn866a2tEl+YQ7cVcbTIfIMs08USgZGepqJ10kx08NKTVj3eGwhkhj3RoPlHSX2ps2kW2MiMn/gdZVtgwRcD7i/yq1FYzXAxFGzH2Ffm0q8V0Pv1SbBtFtnP+rYfSSoj4fsv7sn/fypZtHvIV3SwOg9xWe0PzHjvRHERlsN0Wtz1SCWzMp2suR2J5rRjhSVAynr0NeIad42SS+ha9tjFICQ0kZr1DRvElgbEzXV2qxqMg9MjtRVwNWg1zrc7Y4qliIuVGV7Hl3xavby/wDFDxtMz2sJ2RIBgLiuc1Cxmt4oWkQoHGVz0NekeK9W8Hz2s/mQt5jg7HT7wPrXnXnNNF5Eiu46xuSeK+qwNZyppKPKl+J87i6MYVG3K7f4G54UhQMhJGSeleyeE7WNkXp0rxPRVkhmTOfwr1vwXqGzarmuitvc6sPb2dkem2MYjhCgACp3XKmqVpfQlB8wqSW+iVeGqk4cp5M6VR1NjMvbNgzPEMNz0ry7xl5nnv5hOc817ILiF49y8g+lcR4u8MS6pI8lvJFHn+E1we3hTnqepRlKcXFrU43wr4XsNUs2ubrK/MRjPDe9cr420nwrbyTR2twZrhRgJFyAfc12EfhbxJbJJYx3ojtWBJIbj3qvp3h/SbCZkluIWdh8zOy/N9M1zyxahUc/aN9kv1OqOE9pBR5Eu7f6HgV/CkMxZVP0qkfNZuOa9V8b+GdNFzJJArRgHkqwINcfJZQISsCOxA5OK92hi1UgpI+axWAlRm4swNt3GobqPaq1wtzIpkZWx6npXTWenx3E+394x7hMZq1qFpp8NlKscs8jhDiNo8EcU511HSxFPCSkua+h3djJ+4hJ/uL/ACrufCPibTNEtJ5rqyFzKqExr6nsK89s2/0WL/rmv8qfI5K4r89cG2mj6+6tZnWJ8YbHxXCbO2021kCSGG5aPrbuE5/8eGO/WueknUuxwOprjvB9pBZ3GstbwiJZdQdiOeTtXJ59ya3zIcnmta1O82yKT5YWOesrNdQ0qNntJUnDYI/+vWtDpWtpb+XDDK0YXeCQSMVreBBfW2jrf6sA6DkFWO5vwPFdsmqQ3dgiWdq4Xjgjp+Fe9VxVS8lCKaT76HDHDUIRhOc2nJbW1PLtD0mxvbpotZbUbSQ/xGI7a9BfwtpC+FwkMhdl+ZZO5+ldHpcxVQs1sxx3Kit6yWykjCeSoGc7SvGfpXnVcxqzqJ7Jeen5Ho0cFRo03pe/W2pwGheCZGWN2KqG+bYxOQK3ZtHi0mDf57QzZACyfdP411V3f2NhGDcTxW69txArzT4jeIJLqWKKOcLb43KWXrXRQxVevVSvoZuMKUG+XRHWMNYghEzQny9u7KtnA9asaLqQuGVrhmEZPrXl03i27a1aztrqe7do9jNGp2qPQf41r6N4pso7VBMzxMFAIcY5r16NKc0+c4MRioxtyHpus+JdI0S13b95P8C15t4n+JbySf6GscJB9ckiuQ8ZeIY764kMMilegy39K4S88yY7i3J9iP51tHLqSd56nDLHzXwaHY+IvG2u3dq9m2oGOFuoi4yPSuCv7qYy7vtDgjod5zVe8jnJ+XzCP9nmqxgx8svyk9mOTXfRo06a91JHm169Sq7zbZrWWvTLiN3dkxtY7s5pb7WbmNSbOdkyMZUVz00DI3yNt/OqNwJWk/eSSMB/CgJrX2MJO5j9YqRVrnR6RdQRyvc3l3KJARtWM8k+/tWtd3zXdlO1pexjCHcGIDEY964hGAHMEg9zUc8q+U/UHaaipQUtbmlPEyguWx7hYyf6LD/1zX+VTK/ardhpcX2KBvMPMSnqfQe1XNMt/D8jBb9tSj9TDsYfkcV8BGm7n2LkrGExCk4AFM3Cuf8AHOm6JoHxHtNan+IaW2kSYddJu4Lo+cgXa2dgZAcnjjHTitMePPhkAB/a2nj2H2rH/pPXV9Uk0nHU5/rEU2noep2BtLmzSCPbHDgALjpitWzt7WzOxW4wAccVh28kkKgRQxNzxng1ZN/eLKplVAD6AmuKpSqRT5Hoz2o1Kc2udao6WIRAZVSQferFu0gfK7Cvb1FYtndStgbsf8A4rUtmYj759z2rhSaZrOOhDrmi22s4+1NcAqPlKPgD8K5y48Au8gVdQWW2UkrHNACw9twwcV0d8rmMkM/oMMevauI1i61NbpUU30XzgYd+NvrxXo4WVd+7GVkcdanTtzSR6Dp2j6bY2wht7GJVxzhcZqneeGNHuy63FnEN3ZFCkfiK5YXdypeNpJBtBLEAn8etc7c6vfwyl45AVboRyTWlPD1W7xlqE5Riveeh1qfC7w+uoPM8ly0bcrEGA/Xqa1k8E+F4UCrodq+P4pAWP5mvL7rxDq6XAT7S8ZI753fkKrXniXxJb2X2tNRPlbymSjHB9Dg5FdjoYypo6n4s4efDU7tR/BHql54V8O3Onm0GlW6w7gf3a7Tn69azh8P/AAjFGVGg27E9WdmJ/MmvL7Lxx4te4aNdYtlA7SxNtP0Oakbxf4n81lbVtKkYjI3F/wAulH1HFw0VT8WH1rDT1cPwR2+p/DfwvcxMq6c0JI4aKUjH4GuZt/hbpdjPM0kb3a8eWsmQF+uCKxLjxl4kjXzJLiyB9VlJqtN4+11hte8QLgHG44P0yK6qVLHJWU9PUyqVcBzXcNfQ7ODwno8Ev/IH09kIwVaMHH48ms3xP4V0+70m5SCws7V0jc7kt+uAe4rnF8bahIm4XGD0BHJP5VUuPHGowW9yjO5JjZSW9CDVxoYm976kSxOFty20foeiW0yf2fCrTW+PJUffP90VnwccDp2rDs7HVbm0i8nUCCUHyjbnpWlaSsgCSZ3Dgmvn8NiYVm1HoelVw8qSTfU8n/aW/wCQlobf9O8o/wDHhXIW/hPT5reOX/hIEXegbaYFyMjp9+uu/aVYNcaGw/55yj9RXjua+jw2tJHg4hL2rPuW2uzIoOQp6ge1aVrJFO21vMYY57CvmNvFWvKU8vVL0qxCq/nNjP19a27LxFq1ui/aNc1Yykcos7A/oa8+vBQWp61GcpPY+jrVbeGcDLgr0Oe38q2vM3IWTK+lfJsvizUYbw27+IPESzMvy4vXwh9yOlbNhretXEUcdv4w1pnIzu+2ud/05H515s8NJ63PQVaNrWPpW4nPkARSZlA6Fc//AF65DX/7OuryHDXTXAO0bV28+mQua8h1W41sQmQa1epNxtZrqQv7ng8n9K53V7nU4pYEuPFWto+ctsuGz+ddeGjGm9zmrTco2sfS1nHpNpEjao1wVxiV9rEH8gT+lR6hZ+Drq8V49QvLgP0ggCIw9/mwSK+fdC12S6n8lNZ1O4RTtxNdSEkjr3q69/cTXOyOe52g/wAM7/41p9YhTbvHUhxlPZ6HqmreENO+0yTSTa1CE5VzZmRX9BuTP6Vx3iC1tf7PlnhmSPyn2mDyJN5PrlwB+o+lcxq2vatpttO6+a0W37xvGHPuCea881L+17q0fVJdQW6LRhXj887lyeDtyOeOueldmFruXvPY5MRSsrRR2VwC84P2PbxlXhcr+gzWe5XJQrOsv+0CFB9OlcLa3mqGVdxlcqwBYBSM+gOCFH05rpdOurW7mMLNBM79UjViB+JH616M8xVL7LfzPJWXyn9pfcXpbueW5CfIsg4KMq7f1qvPfXysyy4xt2hSi4A9sVaGnwsHhFvCzp3x94VJDYW72zwT21tGhGNw+Ur+PaslntJP4ByyWs18Zi/adrq00jog6rnFWPt8b2s4875dh2jAJ6VrQeHILd4fMImjB+QNgriukt9B0+8sngtoYIJPVkD4P8x9RUVOIqF7cn9fcVSyCstef+vvOg/4RxNQtI7y3v2IaBSIlUgsQB1JII5+lcRqOkePPDWqS3ejyyajEUNxPZSB5I1UZ4DY+9gfw/lXZWniW+sIf7P1GdC6qFS4HfjgNxx7VW1rxTrcMUaeXEiuylJpZVUHnkZBz+mRXx1GeIozvGzi+/Y+tnTp1Y2le55H8XfEw8RW2kCbSr/Tb6BJDNbzxHgHGGU45HBrz8JNjiCcj/rmf8K+q9U1SdWtbzVdOtdQtPKyt3EI5XjJHRmyBg0wa74ZwP8ARdK/74r0Y5xUhFRjSv8AP/gHBPKozk5Op+B56mgudNuFaSIWjkRhNpAaQnACDPHv2FRzWMSov2aG6v5XGRHb7jj2Y4P6mtvTtJkulT+0LjzLayYwxpGu0kgAH6fWtHTdxnuRbiO2snlCxKH67VAO0dT07VjPFyV7a2OyNGHXQ5KPwjqd84Nz5OmQsOVkl3u/ttAGPzFdd4b0K1WQQRPa20SpwefMcfzC1W1S/TS47uZIVN3tIieY5EeRwo7ZPXH61heF1SztLu4t9S8/WpjlHMgYbV5Oc9cn+lV7SvVhe9vlp/XmS40oSt/w5c1aeyvNbmsLXVNkltkCcDERcdVPfA45qTTfDt5fwtpetayn2nHmo9s+H29MnH9RXPW+mXBd9T2K1wHZpIFI2DdzwAec9/TirtwglmuWs5Z4b27tkMjgErEhALIvfoP6V1yw83FRjLX06nMq0Oa7idXo+g2uixFE8SNfAxlwJlUhBnj5s5//AFUlnYwLJK8dyXRerheGJ9K5y6+0W+ix29vYxkbVjjEsmCAP4mHU89vrTPD9vds5nuNUiKxghVcmOFT7Djcayq4WfI5OWv8AXb+vUuFaHMo20F8X+FtY1qWH7AxkRn+YyuRHEB3C9yefXpVKfw/cQ6xeWNmArQhJlnlX5JWP8GB0xzgjpz616HZ6zbw2C2v2+1vLjA3+RgAew71nNM014JJFbanTiuRYzEUv3fY39hSn7yODvPDOsJLe27RyBGIKqkoKSpnOAW5Vh6HrzXW+D/B8MGnK4u7gNIOY5LdVdT9R1+tbO1jIwMe8ZPaka9a1t5I135YYBGeKyq42tUjysqOGpxdzO/sJ472SNLrzcZwCBzWJ4qtLy1hEbW91btIPkeMrKjj0IxmupsrBb+Mm4jEiueVb/PFc3q2gxwaq5t4r+JAcYW43L/48DW+BkpT99/19/wCjMsVG0fdX9fcYFrb3C6a426lDeQMJIWjXKY7jn14+U/8A69W08QXiWYktLmM3EigLKR8qsOoYdquQ20pcyos9uQNrK7ffH06Utl4bnuLu4+zPApmhIDMP4uoz1BPXmvXqxpy96aOCHNFWiR6e7ahpqz3sIivWZxIzRqPMUEYJHpziuiNvpV1cW5aHT3SGIB0mk+dQOw4xisqPQ9Xt7o3d9GzSMMNFj5WAGMg+47Umr6fa3mnJDeGSJwflVXxu92JFc1SjGpZRf3f10OinVcLtr7zpjpGk3i/aIZ0mMS7VWGXhk/uMBwRWK2h2IYgfb1GeALjgVW8HR3Wjq9nax+aGbc3myDaR7Hsa7Nbi3KgtDdg45AjJH515tdPDTcd/uOylUVWN2jyS/wBUtLhv7QvtauknmBZwluFDnjAjTPpxuNbfg9DNd2rWtjex7n3PNckZKDOeDzgnHoM1kpHGt7qEyxqJBOwDgfMAAMc1rRTzf8IQ9x50nnSXKK8m47mXdjBPUiuuo00orr+pzwuveNLxVcR2SyQy3kc4upixRMEIAoChiPp0FZVraSzqJkjhjJcYdYQgH+6Mdu9aSQQN4ghRoYyvkM2CoxnK81c1n5Wt9vGCcY7cV0UJKk40kt/67GFSLqXm3sVvsNq4DTD5tu1igC/jgf54rR/tKG1tTa6RbLG6gr50u4nbjB984rNhJ3W57lzn361b0rn7Wx5Pkk5/4EK6Kltb9DOK7dTndUjvtwaO4W0Ebctt3qfTg8//AK6h0yOC5vY5tS1OzlUfKqS2pAJ+oIArStv3moIr/MOeDz61raBb276OjPBEzeWxyUBOcmivVcHy/wBfkxU6d0mX7CO0tIQYLO3iHcxoATSXdyp+YBQBVFiQhAJAwKq3RPHJ6V807yk22ewtFodDp94HhkK7Wxjn2qveukvzLwf51S0bgS44/dt/KiMnyW+lJxsF9TQ0u623SoSCgxT9YIjndtxALZ9Dg1m2XN3Hn+7VnxP0t/dOfzppCb1M57QTXBuY7NnHcs5bI9+aGZY0CDEeRkoD09OlXNJJ2Hk9qqXQHnOcDPPNelHHy6rZeZyywyvo9ylq2parHGkH22QJJIoJbBxlh0PUf/XqOGee5DiRlJDENGydP8aZrn/Hix9ACPY5qPVSY9SjMZKkgEkcV1YSt7SK0tv+H/DmFeHK73HToroHjIBAxgMR/LBrNa1vtx/0m4HP/P4RW3fKu4naMkjJx9Kol3z95vzrenNzV/z/AKRlOCTP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AutoShape 1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toGyKtiIqVkjJVh0IqhaP8w+tb1qAyDiviZytsfapFS/gj1SH/nndx/MCOufUf1FeGawufE2pI4USJK6t5Zwck/rXut9E8cwlh+Vh0Ir538aXjx+NdXLYBN22QR05r6vhXFRhWm5dv1PneIaEp0oqPcbqtssZLRbc7hwoweB3U9aoWbNN+7ZshfXJAwCfqK17J/t1qAxzwSd/zDn36ikSwNnMZiCq8gNuyvYcMOn48V9pWpc7U47HylOt7OLjLcisbJre4Vnz82Bg856dOx7+9a9zqkdq8bFt2489+Pfv+fPvVHV5kSxZkwM5PTGTn/vk9PY1lyxTXdur5ZmXpzk46dP8DWLl7JuNPcuMfb2lUeho3xDatFdA/Iw55qSaH7RqaLC3y4BPoKrBlGkFZCN6cDP/ANeneGpJQ7bmO+RGUZPXI6Vv7RX5X11HCDtddNPUvPeWayL5jMEU45BOffA6V1OleLptJaJtJ1AmDgmNlkRj+LZU/pUB8DXTSW93b251C1dMvETtIJHY11vhP4bW7aO1pLY3Md1PMrC4mKkxKuQFAGMg55rx8dUjJ81z3cHRqUlyuNj0nwJ4nj17S/M80NMvDjuD7iofFfiIaOh8mHz5z0QtgD3J9K5rwv4Rn0jxjqNvpl15dmgjQGXcc8ZI4IJA/rVPxF4X1zV9W1KJdQFu6bTvjLEFcH7oOSOe3P1rwZpOVrns0uW3NboZfiTxJr+pQnzvstpAykY+zswf6EkH9BXlXiW3gIMsc8fndwJcAn2BzXU6x4NuNHvby6m1i6lgVCbYhXeV27BsjjvXJ6jY3140EVy7xsylyZIMEKATn3rvw0IpWjuzzsdN8l5JpR7nffCGQx+FJGkUqftDZyuOwrpL/wAyS381uE3AKPX3rnfhnEF8Os7I0gWTLRxxHJJA6j1rodQnlljAe2uIhngvEVH618rmEZOtN9D3cDJKhBdbFWLrU9QRdanrzDuLkK4II9a37CRcIpySegFZsmVl23FuYjn76jg/0/lXln7SWqa1p/h/T7XTpJ4bW6uCJ7iFiuQq5VCRyMnJx/siutYaU5KPQ5JVlGLZ7jMkcgJjdW47Gvm7xvpj3HjbWtihv9LkON2D1p/wT8e6hFL9kvrmSXyiBIHbOVPAce47+tdPrghl8UatI3llWuWIDjjn0NfT8L4OP1qpGXb9T57iHFSjh4Sj3/Q4zRf9CuNkw2EkD5vlOPr0rQ1u6iNm7ow3EZB2lTyfVeDVTxfAYR5lvtUE4wsmR+VZ2jgzRHzGxnOMsU9uo4r7CpV5ZOkkfKqkqsVXbLFmnmWLbiADxnOB0Hccd+9WPDzRiRrWTGM8AkY6/l/Kqc0rWVyI1DbSTzkZ/NeP0qC7W5gIuoCcjqUIOePz/SuJVOV3XQ61DnTV9yzqsbDVPJXhSR6/1qZ/3V5bxwttZGDZHYim6eBc2z3b43j2/wAP8Kjib5XumIz0Ga7afK4t99fkQnJNR/l0+Z7p8OPFGkLapDd3KJKBjy0Bbn8K7ufXIfIdtN0++uHC53eQ0UY9y7gDH0yfavJPg/ffZlSMhADzlTXuAkt7rT3ikIKSRlW5xwRivksVUi6skj7SEJOlCctbnOeFL2+uNRMlw0YL/OD0ByO2fSrOt366br0U0/yW8w8qWQdEP8JPoM8Z965W18AG3vjd6L4wuoZ4WACT4kQL/ujHNdB4S8OXWm6je3epeIJtZWfIEcsYCLnrxkjHtXBJ6bnW+Vu/LY3LmG1mgEjeU6kcMQDx9a8S+M7W9lfxsZ44kZCrKv32Q8lV9M4HPSvUvEmmabaWEslk02nPtJzbTFB/3z0/SvlzxrqF1fazcNcXBuPLJRXwF3D1IHFXhXetzR6GGLSjhWpa83/Dno/wr1S5OgTzLOUD3LHG7OOBxzXQXWpSXcnkSXHmH723dk/lXDfCyC4n8ONDH8g+0Nl+p6DgD1rtbazhtHx5eWPUdXY+5/oP0rxMdKXt5o68HCPsIskgikkbEa59T2H1NW/sc39+H/v4Kkit5XRTcOtrD2UdT+FWxaWWB/o943vtbmuVRXU6WyGHxDptnfw6NeXrpdvGrAToWR9xIA3evFeR/tFIt1eQJHBIggIYMsv7tgcg4XHUHv8ApXdav4o0mz8VTaNdRwm6ktLcxsw5+aRlGPfJFcL8Ybe5jmlnuMpFNJJ5RJznEmcfkRXc5uNro4+RNbnm/hQNZeJLOQZCyN5Tj1DcfzxXqMtl4j/taWSDSdVmgchhJHbs6tx1Bxg159o+IbyG4eKGYIwJWUHA56jB619wfDybPgLRmWUODarhlPB+lerlGOlQqucd7fqebmeCjWpKEtrnzPeeH9Wu48S6Xeg458ywb+grGk0DW9PYrb6Te4bvFC+OvoRivr29mPPzH86wdQmYg/Mfzr3KmdTn9hHlUMiitOd2PlN9D1ieUSz6XeR4/vWbD9V6VoXOn30sJjk027YdyYt/6kA175fSdcsa5+9u2UshY81jHNJJ6ROp5JB2948GvLfU7ZTBFY3W3v8AuWAqpL9t2JE1vMgByQUIr13V7ny1bce1cXcGS5vMJ82Mn8PWk8fOV+xSy2ELK51vwzmaIxpc+aBtzuaPgfjXbeL59furKC20S6EKPkSEK2T6dO1eCah4jmXMVvKUiU4BbnPvjp+lWdE8fa5pbq1tcI4zkhlK5/75IH5g1x4n2lafPGKXkephcRRw8FTk27HrOieE/F3kRzHUIlYy4lDxEELjtjk/jWt4aufGem6wYLvS/PtHYq0kcgxjPDYPIq18KPHUHiuxljkzFewY82MnPB6MD3FbHi3xJBoVm877C6jPzvtUD1JryqtaSfI46nrRryqp2d4/13Od+KWqalHpEi2+n3MpI6Kpr51v7eVt3mgrKT8wbrmvVNf+KdxqKtHG8ezBGIoSQfxYj+Veb6jcQyzmcTkSSZ+V125/HkV24GNSkmpLc8nMJ0q8Y8stunQ7H4VxTL4en2sykTkcH2rtf7WsdG0iW91O5FvFGxzJt3O3GcCuY+EzRnw1dYUh/tRzkgAcDjFc78cPEi29hB4bhYB3kN1cn/Z4CL+JBP4D1rx6tF1sa4+ZvTqqjhFLsejaF4z8J3upR2sOtR/arqQCFJM7zwOMnpzmu38iLuWz/vV8RWN9MdWa880+ZCVKsDyCOmK+kdN+MGgnTrY3Syi4MKebheN+Bn9a2xOXyhb2eplhsdGpf2mhzHj/AEqO6+JdpehwsyrZryRgKkwfP6Yqf417GtNLjJXLTS4xjk/L6VR+Jl9DZ/EizgkV/Pl+xeQQuRgzbXye3FTfHGeOKDS2cFsTTcryR045xxUVozajf+tDRzhGLcN+v3nIWsYWNUJX5ge9fXnwhYL8LfDyjoLNR+pr4vh1G3VZNtxbiTAwsbFn2+o7fXGa+xfg4+/4T+HmB/5dB/M1pgYSjN3MKteNWKS6HSXrcGuf1CULkVrX0mFPNcvq8uGPNd7ZrRiZV/c/vDzWFqb/ADFqvXnzAtWDqc+IyM9KEbSRja5Msi7RzWHZxs1xLGmd8kbBfyq1fyYJLH3rLtLrytRjmbnDfmK0d+VmKS51c5q6sdzCRcN6qeKjt7JQhUqck9T2r0yTwppWqZmsb6WCZ/maNYGmTP8AwEcUW/wy1SV8mc+V1LeUU4/4FyPyNEcbC2rMqmXVVLRE37P+hXU+s6jeQzGCFY1h34blic4GCM9PXvR8erTUILqOCacskkuSVZsNgHHDE4+mcV6X8PLGDSLSGxtGRIh8+7PLsepNU/jB4f8A7c09cSKkkTbllIyqH1b0U9Ce3FefHFKeIVR7X/Q7ZYSdOg6K3t+tz5st4NjPuZj6YGaqazIIfLjkyN3QBDmuzvPBvia3lJk0O9kXqJIYTKh9wy5BrIsr288I+KLe91XTJCJUaGOJ8K2WK8kHkDj0r26Uozmlfc8GtGUKTajsdV8N/Gng/QdAlXXGu3uvO3xhIn5+UcdQOoryzxBBrnizXrvWCsRa6m3KpbOFHCIB7V6j8eLa9bw7pF1cW1rDG0zbPKYknK554Fc78J9QttL8UaHf3mDbwXsbyZXPy59K0ngYUarkt2ckMbPEUknokcmPh74j01lt9QjFpJIC+Jo2Ut9Mipx4L1XH/H7B+Rr6R+PkVpeX+nCT7QMXQ/eKdo8tl4PHrXAyWOirIyq0+ATj96a0p0eeN2Z1Z+zdjS8fx6fJ4w0eC4jTz5BGEfygWXEufvdRyBWH8dpoba2sZLmMvF9pmUhsgHJA6/Su78QeEbbWPEGm63daqbUWpCiEKo3EMT1J/pXE/Hyw0ya102HWLqOztpricpcMCVDcYHy545r5ytyv2a/rY968lCbX9anjfhS3jbxnbn5hH5pYq/Yds8YNfa3wblz8K9C5/wCWBH/jxr42TXrTw3qB02H+x5YAV2SoWYH5clg/+I619PfBnxl4bh+FuiR3Gu6fDKImzG8wVh8xxwea6qUJynzW0sctKpFR5W9bnoWoy9a5bV5dzdaXUfGXhdgdviDTm+lwtc7deKPDsjk/25p//f8AWtnSn2O+nVguqJbiXCEGuX1iQ7mFaN5r+hup2atZMPaUGuc1TU7KVWMN1FIPVWzVRo1P5X9w5Yin1kvvMTVJi2VHFZCybpkXdjnGcVaubiOVm8tw/wBDWUW/eFs4IPT3q/ZTtszB16d/iR7f4GkaPT4kGAuONv8AhXd20yvblZOVK4P0rxnwH4qs4Y1hvp44wo5ZzXS674o0m6tY47PxJawLk78Ddn9RXiVMNX9q/df3M+h9vhqkY++vvRs2fhDR11A3Wm69eWd1GQFzP5ihe42muj8K6HHpV/dXn9s3upGc9LiQMqn1GK8x0/UtEjWJn8YQBxLmQFc5XHb0q5ovja10/Vi0+v6ZNaliCdzBiM8EjGM1fsK9vhf3E1ZYdpqNX8UeheKrTTF0+Rli+ytgndA5iOfX5cA/iK+TPiDc3F94ngaS5a4EdxtRn6lR617f4++Iej3GmyJp99DcORgKufzr581yTdcrcSb2CuW+UZJOD/Wu3LaM41HUmrHj5pXh7BUoyu35npPxh8QHUvCGnWJtoYvss4yy3AkJ+UjpgYqj4VsY7PRLWby188qJHbGSCeQPauQ8Ua9p+o6FuSGeMJLE0p2YRcAg8/jXZ+GPFHhfUlNtbxz3LCLdK0audiqvXCngda+jp4iEm5VGfKujKCUII+i/jjb2v/Cu7DUxGGfz7Y5HfIrwO41i3E8gFqmNx/h967bxh8Y/BHiHwDpPhuw1N7rUt8K/ZolYtuUcAMDhj06E15xPpniRp5GXTdWVSxIX7JLwM9OlJ4qlTVm0KnQqT6M9FgUzX9lhSwLAscZPX1qr45v7PX9POkap4Wt9ZS3uv9Hiedx8+SoOF9j0rW0pJ7iSGHS7K51GdXxthU7evc10vhfwh4i074gJqWp6W1ppQmMjyFgVHGR3z97ivjYUp1HG3c+uq1IU079tjw7S/CU+nXWo3f8Awr/SYAZk+z/abEyRxLsH3N7H+LPXvWX4hkujqjC9it45tq5SCNURRjgBV4HHpX1d8V9IuvEvhaDR/D8a3Epu0ebytpKxBX6gkfxbRXhviP4OePZNYkax8P3M0GxArs6Ak7Rnv617WXp0sY027cu7+R5GJlGphVJJJ32PL5W4NdNJ4Ysfts9qJp5GhieQ7ZI8ttx2/h696va18KvHek6bPqOoaDJBawIXkdpF4UfjUEekw3cjvHdXLStFuvJFdWYqV3OrJwy8jAyTnrxX0SSn8LPGlLl3RUu9G0/SViuLqa6cSYAhUqGRsZIZuR0wRgchu1aV14ZRbGzubO4keW4bhSu0qjY2seeOSQew4PQ1BohW6immtbi+FtBB80M0y7cqRtG8rjox4xkVoXqpZQ+dLq1z50yujxyXyptDAbkztO8EY5GB0raFRw91swqQ9pqjl/ElrHp+tSWtvcG5jQIUmUbWYFA2cfjWfNukQN8rkY9mFdVf6Tpc2pzR3N06tHExedLtZWG1ON0YUEAcdzwMUv8AwjtpDYwPqDM88xwmJliUjLDKsVIbgKQOM561lzq2pooWscxaDepBG4j04YcUy5bY3DZ98YP41raDbWP2y+tb+3u3ktopZBtmWMjYM4+6eeOuat6hpumyapLpKpeidI2YXLyKU4Xdnbt+72zu9D7VTmuUcYPmOZUfIWqvIxZq6fR9LsbzTYVfzftU28gGYJ8q/wB1Svz9Dn5hj+bNM0CxkuNcGoSXUUOnnajKBnO4jnI5wMHAxXNOaOmCZy5YmoZ4RMhDVs67pL6XDaM+WadWYsDlGAPylT3BHNZq8is90aFKeIW+kwQwzGOS4mdJABnfGQuAfbOa6j4I6Y1nrviKwZVUxafcK4UFQWAwDg+zfrVfwhYWOpeNdEsdUaRLOR2MzIBlVGTn9K65V0nw/wDGLWrTRJvOsb7Tiyeau0gmI7uP94Yr5/GSipTprfc9XCxk+SfTY8L8HWnk+K9IkDAEXsWD/wADFfX7Qzbj8z9f+epr5F8JD/ir9NEjZT7fFnPpvFfZLKNxwYcZ4/eiuXNPiibZX8Mjw7TPiZ470yE2ll4kvLaJCQEiIUfoKtn4tfENhhvFmp49DJXEXK7buZfSRv51Hu5rvi9EcUo6neL8VviAOV8WamPpLipYviv8Qyf+Ru1T/v8AV5+HqaBuaq7FyrsfVcep6hrX7PE+o6peS3d3Lp0xklkbLNhj1/KvFYreZ5orGK/upIbdEklKXgZ1UKCAFKgA5IA+Y4r1vw83/GNLD/qHz/8AobV81JeMQwkkmzJjf8x+bHTPrXv5S1Z3Z42Yp6WR1/iGKW1eGz1aTU7uS4DBZIZflClsDC4O8nCtjI6r61T1K5uNItVsoNQuUnRIsqb8nBKAkeWF4AyR96shdWv4oGit9WuYo2G0qJWAIxjHWqkmoanJbfZZL6ee2AA8ppiVwOnGcV01oPnMsPNcljsYpBqmlW6TXGpxvLDOd73u6MGOMnkbehxj2FS6XE1r4fW9bV5ZW3LCohvjEgUtJwDtP93p7muKju2jjCLcTwgDG0nK4PX86fZalf2zEWt7PGpPIilKZ59jWM466G0Jdy7Jb50691CJ7gSJcpDjduyjrITk45+4P1rqLywWGZdBF1fSxSjERe6Ijyf4Qu0ghT97JHf0rjRqN7b+Y0N9eQmX/WfOfn69SOvU/nVZNSv44ZYkvLgRynMirKcOfcd6ipFpmkGmjqPsqaeb21/tOZ7aOxW4e1hnKl2KoSCcYx8xrJ8W3jrcQ2sLXyQJCu0TXJkBDKpwOBgc4rCeeRiTubJGCc9R6Ux5XkI3szY4GT0rFrU26ExuJniSJ5XZE+6pYkL9B2p8WMVX2sFVmQgN0JHBqaJuKaBs6z4b6LqV34gg1SOEtY20UkbOMf6w9uTx8pzWv4j8IaofHlj4ggtQbdIHjucyjI+UhSPbnpTvh7dPB4SnCXX2Xdet+8EgB+4vY8Gt288yBBJPqW4vGWRlk2lwRwSgwp+uK+Ox6qPGzat2+R9RgaUXhYr5/M+bNL3Ra9bOp+ZbtSPqHr6pW1uCoPmRdPevle1wNZi3cD7SMnHT56+ubfQXWCMR3V0UCjb16Y46tWuaX920rHPlKT57+R4zomhWGsxa48109td2swMRLDYwYvxg45+X171oy/DoRXKWza9AZnUuqC2bOBuGCM5B3LjkYAOScVxep/8AISuv+uz/APoRqqTXfGSsjgknd6nptl8MYb7VLWwtNYV3mMedwUKMqpYhs42rk5PbFZ2peDLW1t7+7t9agmFo7qY44iQQoUkhs4xhhjOMnOOmKw73+yl0oGGbypCih0iKkyHr83OeD/nism15Iqm1clJ9z6b8N8/s1P8A9g+4/wDQmr5W81lk4bj3r6q8Lc/s3yd/9AuP/Qmr5VlRi25oG29zjpXsYC/K7HnYu3NY04N7KN0KuPUVHcrCFz5MiHHam2zRKpIlaM47ii8myuBdBhjGK9upb2Z5FNP2n/DkSSEsAJD/AMCFWNhVctGre6nHaoLYOx+UxyexqeYAZzBtP+y1cSWlztb1sMeXnG51+vNdToWtaGPDJ0vV0Dv9o3KwtwSqEpzkYJx8/Ge9cee/Wmnr1rmn7250QVju5NQ8AreBE00PBtUlisn39qA4+bO3O89PSrT6l4JnRba3tCURHUSPa7SfkTa7YPQFWJHXnHevOCBW8mpae2kR21x+9aNcqhRsbsDqd3t6VlyGtzsNf1j4cnVlj0/TZrm0iiRBJNGw3srISQAw2qR5nHvXDao1m2qXDaerC03nydy7Tt9xk1QyrSllAUE5Cjt7VKvFaU6ajoiJTuetfBaxnvPDd15en29yovSC7NGHT5F6b1NetWHhu1VjeTefJcFNoMmzcBjpx2/GvMf2fi3/AAjt7MsLTGG/DbDgAfIvzbjwCPevWvtk8c0hmJMTvtgTbgMNuewznr7AV8DnEp/XZpf1oj63L3/ssD4ctIVk8WxwvnY2oBGA9PNxX2xF8P8Aw15a50fccDkynJ/WviW3mC+LEkxgDUN3/kTNff8ABfQeRHxb/dHc+ldmaqXuWdv6Rw5bK3PY+I76RZL+5dejSuQce5quakvcjULkf9Nnzxj+I1FXorY5XuPWrloORVJauWh+YVaEfTvhAlf2eC3PFjc9P9968DMOpXEUVuLW5kMy7jGVT5gTnPX155r6C8BypD8A4JZJRCot58uRkD943bvXlsnh7xbrt5N5QFtpxc+XKiCFXX1wOTW8cfLDPlSXzFDAwxF5Sb0OIl0u8geSBtJBlXggonB/76pj6ZefKZNGjTd03CPn82r0/VdJ8QSeIIdNtrJLoCJN9xG5jZeMHeehPuRzXQy+DtNexNnfKdQZn3LnaDGccgNnP6ilUz2SgpP+vxOiOTUOjd/68jxmLRbknnQUBI3DBiGQPT56QaXcXDA2+m27Fv4fMjOP/H69SuPhRGENxbTTWpUb0+bO3HrxnP41ZtvC1re+SNS0+O7uduJrlY8lsd9oxz7mueefPluvy/4I1lFO+7+//gHlT+GtbX5W0EIpHDFBj8w3FCeG9VeRVTSrcuMgr5i5PvjNe56boVtpdqYbfTbgw53AyXJQKPQAngUj3FrFdJH/AGSU3AhZDLvyfQdC354FcTz6u/hin/XqdCymkt2/w/yPE08J68wc/wBhwBc8EyAAD65qN/C+s7Nx021AzgETA859q9J8c3s9rexWz3hs45UAWK3y0rc88A/1x70y2hfTJzb6jHc29hFCXSWQFXVezN6nJxjH0rppZpWaUpW/EP7Lo33f4HmZ8L+JGZYo4tMjkbPzFm6DrwRisrXtD1TT9Pa41LVdKiVFLJGsnzv7KAMn+VenqkOpxmWza8TcSvnFVMLEdFLN0JPc4rzTxx4P8XPrc11cWVxPHI+V/dbdo7DA4/LiumOZVHPl5kjmxGXU4RvGLZpfC74mXvhSKSGSxhu7OVtzRZCPnGAdw/Dgg10978cYZIpt2gbXkyA4mYsF/u57D1xXj0tldWsxhuLeSGVTgq4IIP0NSxw7sCVcn1NZVaFPES5pq7OenXq0Vyxdjl3juRetcjDK0pbCHlcnOPWvuOx8Q+HPsUG6Wwz5a5y6Z6d6+TbKOG3kEggRiPUVfa6t2JZoOTyeTWeNwixKjraxWDxH1dvS9ypf2l9HqVwj2N2JTK3yNC+7k8dRmlXTNUP/ADDb0e32d/8ACvoTxKzf8JnbncctdR7uevNdrqHyWbsnyt6jg1z1sX7JQ03R208Jzt6nyR/Zeqjrpl8B/wBe7/4U6G3u43w1rOCDyDG3FfR/+suCZPnOT97mvMdZkkn8TNDM7SxLKQqOcqB7A1SxbVtCngV/Md3oNv4q1X4eeFdC0jSpWsS8j6hM427QZG2gZ9PvflWN4hbxzpgktmvItGsWcqipIpnlGcZwOfywPX1q2mpalb+FfEMUGoXcUcNvbLEqTMojBJBCgHgYA6VS+zW934bt7y6t4p7klgZpEDOeP7x5rnnVdSV2bUafIuVE/h281i1j8m1tNaCNlpZ5JEXzs/xMef8ACuu8NXsVpcm61mcwMB+6TepZu3IVcEfWqHwzhhiiumiijQmHBKqBmurgjjKBzGhYdGxz1qYrmubdDSub+yvwHL3XkoMnzRtj/HPFZ15e324xaeTFEBy0sLgD/d2kFvoPzrG8USSHTJlMjYOARngjdVXwXaWt1b3T3VtDOyy/KZIwxHHbNHsXNOTYkktDoYrprho0KoshxkOheZ/wbhR+dV7yF9c8Rpp7XE9pFBaGRuP3hJbA2k9APyrF8RH7O0aW/wC6UyAEJ8oP5U7wJcTtLpjtNIWOpSISWOSu1+PpwOPaudUnBtpltq2xYuNNhttR1CLULjzrm0thLbyf6vdjJQN6kNjgADnkGtOx1C0uPDYs57K61Ga7tlN4scRcuzAFstjg56emKoeMv3vjzT4ZPnjeYBkblWARcZHfqa6vWJpbZWjt5HhQJwsbFQOPaqnBe629yXJWWhynh61tdPdtJtbeaygnkzcK9vnOFwiYYHOeSzHr2xWpfxvJp7aS9xCIb3MMErAtGG/ujnKNwflORxwR0rPgkkGpW0okcSN5xZ88k+X1Jq5eAf8ACF6S2BuNxaOT3LGZCT9SSefes665ait5FFjUND0bVdTu7TWIYzK8hktHliVg8ePujjJ285GfeuU1v4W+E1LPc2v2aM9Li2Yqq/7y8hR/wEj3rrtSZpLjWEkYusVvG8aschG2nkeh9609FJm0OxaYmQvAu8vyWyBnOetc6xE4JOLsQ6cZfFqeJ618G7Nr1bbTfEUoICu4eFZCEPRlZSm4fhVF/gTq29vL8baPsz8u5WBx7jPBr1fTGZdB8OSKSri68sMOu07vl+nA4rTcAuxIBOa6446stLmEsHSfQ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AutoShape 19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SgxV+OFYoFVarMo55q+R8o+lfJwZ9pUKTwqrNIMZ96zbmbU2gP+pigXks7f0rRupUZsZ+Revuaw9Xn3sBKx8ochAeprppPUwnG6M+S+vskLMdo7ouKguo2lQfatU8tc93JpkztITt+VeyjpSW2j3urzJa2cRdyck9FUepNbqTuZSSSIfL0aIHdcPOfXOP8aVbrQY4yZLeeU4Pyq3H5n/CuitfhnqBH7++tY/90Fv8K0rT4YWpIW41SVs8Hy4wP55rY53I85n13R14tvD8RHrLIT/Koz4lmT/j10nTIPfyNx/WvYLb4TeGIT++a9uMf3pdv8hWrb/D7wjbj5dGikPrI7N/WujmOXQ+fJ/FniUzMsN99nXPAgiVP5Cqz6h4n1BtjahqVwT/AAiVm/QV9Vaf4V8N28StFoWnBvU26k/qK2IbaGFQkMMcajsigD9K09oznaV9j5BXwZ4u1Fg0Wj6pL7mF/wCZqyPhr4w/i0O+X/tlX2FargGrCrzVKWhDlqfGsvw48SLGRJpN6PrEazpfBOqQNiSxnT/eRv8ACvtu5u7TT7WW+vp47e2hQvJI5wFArw7xz8S9V8TXL6b4dk/srTCdpnIxPOPb+4v60OfKrtlwg6srRieHNoSwv5cskSP/AHTnP5Va0fwm95cpBDulkc4VI48k11V5oVnaX8Ntb3D3N67hWynGT+H9c0+PSxYeIp9NnbzbhJCrbm8tR6YOc1msQdbwN0bNj8CvFDWyXH2aEbufLeUBgPyq6PgxrwGDo5J7n7WP8K6bw5421rwbcQ2uprJeaUf+WZk3yRDuUPcD0r2C28VeHLi3jnj1iz2SIHXMgBwRkcV105xqK8WedWhVoO00eKunFSX8myMRR/fYcn0FTNHxVOSMtuJ59TXyMGfXyRnyYUY7D9aw9VBa5x7VuzDc5x0ql9hkvdSSGNeoGTXRTeplNaFXRNJl1G4WNFwndu2K9G8Pafb2A8mBABt+Zu7GjStOisbVYo1GcfMR3rS0+P8Afn/drojuctR6FgR8UqJ+9X6ipwvNOjQGVfqK2OUssvNMfCjJq26gc1UljMnHOK6Ec5etfmhTHTFTiM5pNNhCxKvtV8xqBWqOZ7kVqhwfrVkqsaF3IVQMkk9BS2wXa31rg/jp4hk0fwi1lasVutQbyVI6hf4j+X8602VyIrmlyo8w+Lnjh/EV/NaWbN/ZFrJshUdLiTON59QOw/xrF0S3n0pU1HUGS1Zh+7Rxl2HrtHNU7JotPntCqiSYL8gI4jPdvc/yq1ofhTUPGWvSO8zrAHwztyzY6muOUr6yPcpUnFWgjba+0/VYMLb3SPEQ+6OLaG565Vv5itnx3okjXOleLbGxvbpJYFF2sA+bcoxkjnrivQPBXwr8PaVsmmt/tc+Mb5QP5CvT7XT7eCBYoolVFGAMUo05Sd0RUxcKem58pah4osNZLWP9lvBIhAIupQjDH8QwBgimC3tWG77Tp3P96Xn8eK92+Jnw90vxJbNLGi22oICYblFwwPv6ivJWsfElsxt5vD7TyRHY8oIw5HBb8etS3yaHVQca0bo3THxzWfe8DykPGfmPrW2yDFZFxH+8b615EUdUmZpiLNtFdB4fsVhUzsv7w8DPYVDZWeD5jj6Vs2SfuT/vVvSWphVloSCpbHPnH/dpNgqeyXEp/wB2ulLU5JPQsjOKfEf3i/UUgUmpYY/nX6it1E52y2wLH0pyRcVOsftUiR810WOdyLFtHiJeO1S+Uc1PbR/u1+lTCP2reKOSbIYYsIa8H+M1ydT8cLaqzFLKLYoHTcep+te/S/u7eRj0UE187vD/AGl46vG++Hmcsc8M2en0FRXdo2OrAQTm5PocVe2s8chvW/hx5Sn8lr3H4MaQbbS0lmX946hmry/4gJDb67Bp8LAxRFGf3Y//AFhXoemfETwzoNnDbzXoMgAV1RSdv1rmcJT5dD15TjClKzPZLRQGFaYHy1534a8eaTrMqrp88bhiAGY4GfQ+hrofFmsyaL4eudVuJcRwxlzsX0Ge/WumMraW1PGnRk2nfRmpqVxa2sJlupljT371hnUtNY5+zXZz/wBO5r5b8YePvFHia6kluNQuILYH93bQOVVR74+8frXMf2rqo4+3Xf8A3+NbvBuW7IhiYU1qn959AHpVOGDzJmZugNWGzV7TJbGBWF5Ytc7sbdspTb69OtfL01dn0dSVloVSVAwOBVqyZRF+Nbut6NZjUbzTNJ0qeSeBFfzTc8KDjkgj39azbHRNQcvHGIGZX28TphjjoOea7YUmpWOKVeMoX2Gb1xUtnIokJ9qWDSNRuPM8u1f90+yQsQuxvfPSq+rxXGh289zfW8gSGBpjsG7co7gjrW8Ya3MJVFa1zSWZasQSDev1rhtLs/H2srHq0FzY6daSfMlrNGd+3tk9c10/hyXUH1AafqcUQnADCSA5V1zg4B5BHpWsJRk7IzqQnGPM1odPHIPSp4mHpTZLbynn/hjhJ3PKQgA9yTgVjrHrupWd4bdorNZG+z20isH4/ikBHBOOBjuT6V0TahZdWc1ODqJybskdDJqmnWm1Lm9toWwOHlAP5VLaaxpdzJ5Vvf2sr/3VlBP5Vxmn/CXSYn+16j9vvpt25nkbAz9K1P8AhXmjqXurS3uIZHBHmKcn8zzW6i+xi/Y3+J/d/wAE6LVXH2KUKeApY/gK8F0BZG8QzXMX3Fd2J9Sen616j4htdS0TQ5ltp2kj8sIN3XnjvXnGlILW/t4Q64LYcgcEkn/61c1e70sejgYJJtO6MTxMbCHTtWuhDu1kBWR3OVCHC5UdiMmvN7S3ZpMuM55JPJNerePdNMNxbzlMpNGFfA74IP8AOsmw8C6rNiTTo/tcbD5VGd3+FdeHrQUEmTiMJOc3OOxi+C4rqy8Q2clqT+9mSN0xwysQCCO9fTniPwu2q+CLnS4nZp3ieMs5yXz0z7g4xXB/Dr4b32m38Wua8Et0tyGhhJ5Ldi3pivU9O8SaLJbShdQhkeJirhGyQR7Cpq1E5GSpyjG0Fc+PtU0G902+ltL63lgkRiCCpAP0qMaTJj/j2uP+/Zr7KtrbS9ajN1caWGIO0G5t9rn6Z5xVgaTpKgAabZADoPIX/CtPrLtsZclNNprU8XbpTjwo+lRN0qCW6Cnac56cV8jTep9FNX2O/wBSuIjrviJkmjw+mgKQ45PycD1qlolnCNDsrmxsoLyd5G+0s78w4IxgZGOOc1zcy2813c28UBt/KuBCsm4lTl9uD79+PQ1SM8gQpZ4kZmcJuUguVCnGM+5x9K9GNZc12u/5nn/V3y8qfb8j0LxJKn2LXgsiHdexEYPUbRVGYtPoWjRRTR7gshdSwyVDqSMH+VcTOboQGRryBfvYAXIO3hu/rnHBzjtXM+J/Elr4bRLq+1exSaF2cQBsyPtPAA/2u1be0c72RCw6glzS/qx6hfX2owy3o+2WUMUcW6FFU7gc/wAXr+FUrS2urzxNoF4bmIvBPvleIEI6kYI/WorCbStU0uHVYbmYRXqLOmOhVlBBHHoa4/4heMtE8P6zoulX9y9naXIlZrnrtIAxu9jnrUU73Vtzvqxpum1J2Xc9Z1hR4n1JtMhmQW9tqMq3sOfmfpsP0+99K7W6htbPTbe0RY4wrosajjoR0/CvnSy8QC10pX8P3huZbtxLLd20n3VH3UDDoe5/CnnWNZvG826mupX/AL0kjMa9GmteaS1PMr0Iz9yM/cjt59383+Fj6Gimi/tuZPOUv8+V3c4A9KassU6JG/mIyxFkmUHZtAzyelfNKajqv2p2DyA7j8xYita31fVvsvlPdSLCTjZ5hx9cV2KL7HBLC01tP8DtvG/iJLq1+yWpy0knlg5646ke1cM0KxyM4J2HG05575P8qjuZXiy7ENIseBzwM9cfhUNxKVtVO1scDnrnFYzjzSPQoJUqdkdZefZ9c8ItIyq0sOCcfw9s/n+hrd+HVxcWlhDbbOE+XPQmvOfC2tNpuoqtwpa0l3CUduf/AK39K6FtcXw7qyQSz5ilAeJ88Mp/rWFSg4y5UddGop0mpHsyyW9zbPFdLG0TLh1k6Ee+a5y3b4eaHfG6tLfT1ut33oAGIP51XsNR0nX7Vba9SCeNxxuAODV/TdC1LTwYNKfT0tiflEsedn0ApRkYQpQp3VSTXleyfz1NGHxTDcyxx2ulalMJDgOsOF+pJxgVpb5u8YB9N3SmWdpNaqZLy6WeU/eZRgVzVz448PQ3MsT6pbhkcqw3jgg0SbOZwhKX7pafM85PSqktpuYsWAyau7flqhcu29hu4r5iJ7bY+fzZGVpruaQocqWcnB9qbGlpGVZ5mV0bchD4wfUe9VHOeprB8Y6oui6Pc6k3WKL92PVzwo/OuimnKVjKc+SLZ5r8cPG1z/bL+GdBvZ7exgGLvypSBNIeoOOw449c15OZFjLSTMxyOTyTTnme61C4lkYvIz7mY9ST3rUu4NJ+wwi3a9kumQGXzFVY1buBjJI9+PpX0tKkqcVFHytetKrNyZ9O/AjVINW+GOkBZvMNtEbaVUYZRlOACPpg14T+0Hr1tq/xCktbSTzbfTofsqMvIL5Jc/nx+FUfh5ruueE31W+0VlZLi0eCSIv0cj5ZAPVeua7rwn8Bde1DQv7T1rTdctbiXEi7I0kWdWG5WU8kcHnPrSpUFCbkb18ZKrRjSS16nknhvV9Y0Kb7RpWoT2rEjKo3yt9V6H8a+hvAviabXfD9tfSKgmOUmC9A46/4/jXivxJ8Pw+FPEcmkR/av3aIW+0KFcMwzjArt/2fhNdW+p2Ck4idJhn0OR/SupJHJRqSjLlZ3UlzJNM+xgx3nj8a07CRSAj8Pnp2zVBbFYZpN0mJN5wQPzFdDoWhtqBLJcqQvLMO31rdppao1jNN6MrwwNc6kkTfNyMe/tWhqGmzM6Wm1SxYuwTkk9h+tatlostnqUkgVpNgVEUDlnboP8a6i1s7XSEudSvPLlmX5FHX94TyB+P6CvNqVve909qnFKGpw+q+Gp7eySFgBKymZvl5Cr2/E4rB16F7/wAPNZsu66tMywAnlox95ffHX8K9U00STWF7eX7+Zdnep47cYUe3SvKPEKyW+pJcCRo54gXA+p/lzWuGk5T32JxFvZNW8jn9I1a8tLQm3mdJI2BHNd/ovxe1i1tRDdWUdwyjht+0mvLdSl+y6kWZQiM43Y6YNXLdZNRvEtNItZ7yd+FWNCcmu+rRhN6o4aGJcadpy20s/wBDvfE3xN8Q6npU26SPT7XGCsR/eSn+6Cf6VwEY12VFlj0e4KOAyn7OxyD05716Pa+G9D8FW0GqeOHXUtX27rTRYmBCehk7Af55qjN8TfGjyu8UunwRsxKRi3UhB2UfTpUQo2+CNzKrjW3aLsvI31+5VaW1Z2LcYNWl+4KmwPKU+1fCQ1PpWzKNn6tXkv7Qsl9HaWdnb2V09ooM006xkpu6KpI4GOTz6ivaZMAda2/BNzYm4udOnaJnuAGEb4O4D2P1rsw8lTmpWuc1eHtYON7HwHaPuv2Xj5hxW7HbPLA8qsoSPAbuxJ6AD8K+pfjv8F7DWtEudR8J6RZwa2mHQRosfm/MCRkDqQCPxrxLw/4HvPEXjM6LZ2+paNL5KyypNat5VsdoG12JOMuCAxHvivchilUi2tGjw6mClTmo7pnNaDi1jluGhuJIZozGyrGAwJYLkZ9zX6D+Dta0u+0KO3skkQ28McbxzKFZPk49QePevkjx58LPGlj4fWaTVIkMEpZIYLxp3MIXOWVYwzMCCdwB+8BxirHg/wAY/FSHQre18Naf9vlkdmkIsHKhAAqFnfaQeCOewFaRqXer0MatOcNIx1OW/aWU3/xo1ebesVssiQozg5kdY1BCgAk4+netD4G/Z/Dvixv7UjmniubfY0UURDI3yupOcfwknn1r1j4U+AfGGlazqHi7xTd2r3mo/vXtIUDJA3GSCc/NgDpnpXV+MNb0vS9S0yS9hsZEEjMzFVG9tpGPfG4Gs5Ytc3LE6aeAk4+0no+xxPxGuomuNPm0aOaO0Nu0uShVtwbDZ/Sp/A80ukwC7kB82chirdCO3+NZXjHXG8RavaWyupitFKRpH0dO4Hr0q4cWeiG6kuS0sjACJlIaMc9f5V2VpS9mk9ycLTipvsek6JqUdvpV1rt0QzKrtGp7sAefzrn9Qu7y/wBI08eTO7yMZZmCH5mPf+f51gPqO/w5fQvI28W+IxnoTkE12Oj+FbC+sLW4utU18tNbpKY4nXYgKgnA7LkED6VxQpuVz0qtVUbNovXM02n6IlyqsjOVdgQfmHII574ryTXWuLrUnkkPLsSMdAueK9M1vRLfSfB93qVn9rIdIQWlmLbsNkcY46mvLtZvpHmJhj2QEERIeSgJyOe/Bx9K3w8HCdiHUjVpcz7jEvNO0+9S71LQ7bWIGwPJkcrgjPOR/Kt8/E69gtjZeF9D0zw5Eww720QaU/8AAjXDXd4W09YWA+WYtu7njAqvZFtjS5xu6fSvWhTi17x41eV53Rq3FxJPM800jzzyHLySMWZj7k0YTvKAe9VIn2xtN1P3VHqelTCGLA3KrHufWukx16HqY+7Va6uZF+RWwBU275etQzw5VpMdK/MYH2MmVJZd68sxbPJzWXqttczNHNZ+YtzEd0bKcH8610KB9r/IcZ5q3oljfavq66fprI0rEcMCAq92J9BXRCHM7GUp8qubXwx8Xa1rOpRaPeaHe3Dop8+6iVfLiAxgvkjBOegyevFdJ4otYILmKO9jiFtcSFJ2dxGV4+Qk9+4/H2rtfDmi2mh6ctpaqCxO6aTGGlfuxq3f28dxCFkjVwGBwyg17VLCJRXNueZLHvnbjsecavpmmJqNo2gQG/l2ESSC4aXyRnsSTjPoOv4VSuV8X6fame18O3V7IZWCwxIi5U9CckdOK9Tito45X8pUjUcbVUAVOFNdH1eHM5GH1yfIo9j581G9+MWrX8NjF4HvdMsnOJbsyw7kGOy7zmr2t/CWG6+HMV5dWt7ceK/LVS5uCdrF+cKTtHFezzarpsU3lPdpu3beATz6cUTahpqkxvdKrpIQ25SMEUo06UXe4p4mrJWZ8haP4P1zT0ZILV5jFkjyp1llBzjACk8+1dbJ4b8W6np9ra/2dM7SfNHvZVZxj68nGTXv9r4O0OO6e8aA3E8jMxlfAJ3HPG0AY5x06dc1UtvAfhrTvFEXieKOS3uYUZEDTYhG4Yzg98e9a2qtq9hRxEYp2PFLrwD42e32rodwCVKkb16du9dn4XsdT0vwRp1nqwa31i1gIaGRFfjewXpk9D15xXqT6vo4vFs21O2Fw5CrH5g3MT0AHeo5/DdpNrX9qajqN9t8sIlmtwyQ8fxMin5j9eKtQ5XcU8VKorSPP9Y03VrrwpfadFHLeXNxEzwRrkqrZztBIx+BPHavMNX8EeKbDRJ7u60O6RYedwAbAIxkgelfTyaLoE1xDNHaWwnhOYnCbWU+x/Gp5oGhbB5U8ZP8jVre5McRKEXFdT4Yu0Yxonbdz9KUMWUKuR2HtX0V8U/g/b60JNU8NeVZ3+S8lsflimPt/db9D7V4DqGnXml3ctnqFvLbXMJKvFIu1ga9KlUjJaHLa7I13yTRW8KO75ARFGSzHgCvRLf4R+IJYI5X1C0id1DNGc5QkdPwrY+DPhWxtLC08S37LLe3jN9lQ8rCgHL/AFI/IH3rtR4khcb41JRuVOO3avNxeYuE+WB62Ey11I3aPP0k+QVXnnkyyjJBHSoxJhBSG8hjXDMAa+LpnqSY6xsb7UL6K2tomlnlIRFHU1714F8K23hrTPL4lvZQDcTep/uj/ZFY/wAHNJs49BTXFTzLq63KHb+BQcYH1713g3f3R+dfRYHC8kVUluzxcXieZ8i2GFaVY1bg5qTa3oPzpVUgjgfnXo2OK5DJCFlbDHk5pdnFTspY54/Ol8s+1OwrnL2HgzRbW+e72XNxIzEqJ7hmSPPZV6D+fvVnUvC+mXyDebmMgjmOducfXNb/AJR9qXy29qj2cLcttB80r3uZep2sh0v7LbRthykXy/wqSAT9AM0Jo+nRyblsYFYdPkBxWsqOBgNSeU3tVCK0Fpb+YHMMW5OUOwcH2p32OHczbQzMcktyTVgRsD2p21vamIoXFhHIuACp7FTjFPtUuPJa3um83A+STGCR6H3q5tagK2DQBV2YFct8QvAWh+NtONvqUTRXIXEV3DxIntnuPY12PlH2o8o+1CbWwzx3XdJufCmkzI0YFvbWaWdgU+6zudufY8itWy0axjs4Y9udsark+wr0i7s4bu3aC6hjmibqjjINZh8OW2TtmmUdhuHH6VxVMLd3R7FPM/ctLR+R8yGT5ayL2X/Smq3k7etZd4T9qb6Cvm6O51TZ1ekfELxLoekrZ2WpiC0gBKp5MbYzz1Kk1yWp/Gz4mLq1xHB4raKEMNifYLc7QQDjJTNZuus32HqeTXCaiT/as31X/wBBFe3gKkpTcW9LHn4mEVFOx6ZH8avigf8Ambj/AOC63/8AiKmT40fFDP8AyNw/8Ftv/wDE15hAeasp1NeykjgaR6Wnxo+J/wD0Nqf+CyD/AOJqYfGb4nf9DYn/AILIP8K8yX+tTjrVqKJZ6Snxm+JvfxXF/wCCyH/CpB8ZPibu/wCRqh/8FkP+FebR/eqUfeq1CPYls9HHxk+JuP8AkaYD/wBwyGnp8ZPiWf8AmaIP/BZDXnfamxnmn7OPYV2ek/8AC4viXj/kaIP/AAWQ0D4xfEr/AKGiH/wWQ150pPNOBPFP2cewXZ6KPi/8Sif+Rqi/8FkNOPxd+JX/AENcf/gsh/wrztetSZO4c0ezh2Fdnfn4u/Ekf8zWn/gsh/wprfFz4k/9DYP/AAWwf4VwDfeFD9qPZx7BdnsfhP4reK9Qs7e1u/E0KXo1KOOaWS0iUeS6nHAGOq9fete9+POk2l5NayawWeGRo2KwqQSDg449q8b+DwDfGW2iYBkazJZT0JG7BIrjPFyKPFergKoH26ft/wBNDXl2cqso3eh9DNU6eGpT5E212P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AutoShape 20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ez0+O5sfMwwcE5I9PpUBsZomzjeB3FamgsBYNnH3iOuPSrcMUhI6E92PQfSvAeHjOC7nuqtKMmYcg/c4rnL9cSGu8u7aOSNt+xiAMlAQRn9K5PWNPljYsn7xOuV6/lXnvDzpvyOuNWM0YOP3yfWtOMVnkfvk+taUdXBikiVBU6LUUdWI6q4rFyxtROkreYieWhfDH73sPeqHiO+NvoktpE6mWVgxjTZ5zIobJQN9efaqGsa1qGn3sCWFnbXMCOpvWmm8vYh5AX+82BnH+NYfjP7Fq3iNtSt9PtZjAYXiuAok8tHBwqr/ABZP5cU0hEUfhoGK0j0uc2DQoty4g5R5WX5SVPp3I9cVyNjrA1fU7Pw9H5scy3dziHBKQlgNxB6HHzY9sVr+K9kNodQuLy7fVZYIzDErKxVT3IAwnAGAB+PNedWq64k1rOLWVZGZ5S5z86ZIPze+CeeuK1o0OZN3/r9SalVprQ9ZvNFi0meKG0AvXhy7pM++SIhQVGT91MbiQORiu+0DUrO+0q0tLW9guDZwiIrHKrlOTwSK8506TSLO3h1WDUmtXMMZdTOgIkON26I8EYP3hyO4FX/C3ifw/wCH7zUBcTaLE8/nPNPC+RcEEFPu52nO7gDpRDCVHtd/11FOvA9Lu4Ps83l+Yj/KDlTkcjNRiuF0L4qeHjYu2uy2dvdK5AS18yZWXsc460+5+MPgyH/VR3M/+7blf5kVusvrPoZfW6a6nbmo2Fcx4S+Jnh3xFqE1rHZS2SRR7zLcEBTzjHykmusivNFuP9XeWxPotwAf1qJYSpB2e5SrxkroqOKj2+1ajWcbjdHI+O3AYfpUJsW/57J+R/wqfYTXQPaxfUk0aOaOzKSROhLnAZcVfEqt+5RyoXqw4JPtVa8hlEgaGdScfT+VVGmnjP7yHI7kd/yrt5eRcpzp82psiTyVl+WQlgNmQDgn071n38Kq7IMn1GOh9KhTUI/lG5kcH7zEnAqd54rlCflTafXOfesnqXaxxviCMRaoijGdqk47mo7qVobOeZMFkjZlB6ZAzUniVv8AibJlsnauT+NV7whrG5H/AEyf/wBBNcDX7x+p2fYR4+fin4ob7i2Mf0hz/M1FJ8SfF8n/AC/xR/7kCiuJH3j9alBr6pYSgvsL7jwnXq/zM3tR8W+I9Qjkiu9UkkjkILrsUAkdO1UbfW9WtljW21G4gEWfL8l9mzPXGMYpmhwW15rFpa3bSrDPKsZMWNw3HAPPHeusk+H81xqTwafeRrHgFBNknnsWCgZwM4HatVSpx2iiHUk92chLqF/K26S9uHJGCWlJ49OtVy75yWY/jXb2PgOOZo3XUxcK2W2RxFW2AlWY5OQAwxxntnFa9l8N7S+1uHT7SW8k8278gLgI+0jJkJOQUUA8gc5HTNNtJE3ueZ5JHPNGa9M1Hwj4fOu3NrPqEsjxHO62ZBEyebJEqquCePLUk5JwTwa881u3js9VurOLaVglaPcsgkVsHGQwAyPeqWqBsrbqaWpMn2ppJpiO++DFoL7V9QhPk4+zg/vSQv3vau91HT7Wyikllt12opYmC4OcD2K15/8ABuG5m1HUltVLP5C8D03V3N9pmqrBK80bqgUlvpXxmdYmdPGcqkkrI+oyqhGeGu+7KNjrmkeYBa61dWcnXEilf1BrYXW9Y2jHiy2Ixx85riIY7eW5dJZI40KjLEZA60gsdPx/q1NVGcraMuVNX1R9C+Jrf7P4enuLXAmjQMhXCk8jvXI6Z4g1NMrfQzKo7sFf9VNd3r4VvDrnA+6On19K5FIJpZMpE5yeyE11YpPmvF2PPwrXLaSuWE1W0uh8yqSfwP5GlYQ9Y5ih9DV2z0pnUGZCo/2kq3Jo9uqEFM8HgcVyqpUW7udXJDorHPXdkLlg00YlYdHU80yXR91lcSG4kQeW2FMee3rmtPV7MW9hB9nlMTmRRuUYyCeatASHT5Y2lc/u29PSuiMIt3aOec3ayPjuRQrsPc0oxilucCdx/tGog3FfUI8MlileGVJYmKujBlYdQR0NX08Qa0ocJqt6u/G/bMwzjp0rKJoGaYGpZahfSOlob+6WGRhuUTEDrnPJx1PetW8W8s7eT7HfDy2VVeV7pfMwB9xcHp3x7Cuct5JIJkmhbbIh3K3oasXeoX11CIbidpIwdwXAxn1oFYrmVmIOaYWpCCKYxNMB5akLcmo93FOVS1IR6N8C9TfTdX1CaJ0R2hSMbuhyx4/SvTNa1XUrixuI3KYeNgcD2rx/4Y+XDPqE00UD+X5TJ5zYCtlsHoea7q51yaRdubPaRg/6QTn/AMdr4nPMP7TGOVuiPqspmo4derMG0suJd/mZyMYXIJ9/Spfsbf3TVltTEaFV+xr/ANtCf6U0a02P9dZ/kf8ACudSlY7W43PoTWYUu/D7W8hYrKgRv4WweDg1zvg/wpY6JfC6s2nU7CoVpmZcH2NdLOf+JKhOcYXryO1R6fnI5H/fJr08Uk5JtdDxcM2oM0L8yLpk0meQoI496rzcqfpVrUudEueckR9gRVeRfk/4DWEtjWDvcxddGbO2P/TROce/rTkXdFIv+yabrn/HjbH/AG05x7+pqa0GSw9a6IP9DKSPj+708+e2Z15duAvvXVeHPhfresaet/8AaILO2cZikuSsfmf7oLDI96Z4Rs7G/wDGNtbXjKbf7QTIDwMAkn88V1virxbd22pzQ6dfEHOECEFgBwAOOn0r66FPmV72Pn51HE4fXvAt9oksaahKVWUkJIiB42P+8CRWdZaB5115M1w0WOpKVq6t49FnauurX0fl3TfM0nr149PXPtXN3Xi7w00rMmvRMxP3jkZFElFO1yVKTM7xHDJYa39kguXMWFIO0AnOf8K9/wDCXwW8P6t4f07UpNc1Em6tY5iEWMDLKD6e9fN/iDXtEn1LzoNVt5dsabWyeSCcj9a+k/hT8XvAdn4K0jTr7xJax3kMHlvGAxIwTjoPTFc9/eepd3ZDfE3wa8Pab4f1O8g1G+ae1jDp5rKFPPIOBXlsnh3To3UuZxGVyfn5NeueOvid4J1/Q73SNE8QQ3N9cBdsSo2WCtuPUegNeI3uoNcXOeCoPAPOa6cPKPs3zK7uZVlNzXK7Kxq2/h/SNqSMzEZLFWmwdvbpXc+BtN+HF5qUOk6po4aaR/LSaC8d9zH7uVHr3x0rlfD+rXSWhSK6022+Uk7bNGcD6kVu/B2Y3HxT07zpDOPOdshQgJCMQ2AB0PNS5811Y2dPlSd2ek+M/AOh+H9Khbw3pwtbiecLK4YuWUA4HzHHU1wmpW5s22XzID/00tQR+amvXPi/dXFrolkbeR42e52kr6bT1/KvIfFur29nopvtZunCbxGH27uT0GB9K+HzeOIeLbjZqy9T7DKKcPqfPJ23IINJsdRU+S6DHV7diwH1U81KPAt+wDJf6cynlSZsZFcbpvjPw2uowrZ6wYrlnCo3lFcMTxk54r2a3/0m3juJLSyZ5UDsyjgkjJIx2riVOvF+/Hl9TaU6T+B39D0GKQSaKCu3IUZKHB/EVJpsgUjJxzVa3GdCAYgnbwGXH5Gp9PjbP8fUjrXq4p6x9DycOtH6mpqsgbRbnBz+7NMYfIPpWZ4n1KPTbGOCWO4kN4WiQouQh2k5b0HFaAfdEp/2R/KueUro1hGxg6//AMeVu3X505wfX1NWLH75qvrgzp0L/wC2vODzz6nk1NYn5jXRDb5IzktT5g/s/wA1p7aNczzOwVicck8CsvSl+y6igu18qaGTDrJkEe1enazpfhjQZS2o640s0jmRIo4CWAz69APc1554x1CDUddnurZGjWXDbHcMc45ORxya+qhzNe8jwXJXuZGrPZ/8JJbeZDBNEQxCnAAIIxj34r07TfGVq2mR28nhTRhOFA842abm44/h259+K800xYLbXLb+0YJJlkjcRpGVOWJTqTkDjPNe06dp1nFZJLGr2VvsDG2t5AzOf9p8foK6sPSxcpqVGzj57HhZnKLnJSunbvY5e/u5NReIL4biIclIzHYKAW54+714NUVma3VhLosdsOm5rEevqF4rR0W8v5fH11rRF7bafGirFbNMSjNj73vjn8Sa7G51W3uEdlR923LgZ4HqCOlfWwlWS5XFJry0Pi62EpO04VZO/meVvrGm/wBp2lszQxBnbcwtwGQ7WxztHB9q526t1a8YQsqZOVBPH516LqFna6x4i0u0kupo4pLg7mDDcmEY5DHkYxWRc+CdYkN1dW5jnijnIjkcEfaFxneM9s187mUnHEOM2r2vorH2XD1N/UuZXtzNau/RFbw5pWoXM1sbpbaztQ+2S6LArg+wPJr0n4O+E5LP4oTXQvLa9traKRo5Ym6k/JyvY8mvPPDvhvxFezvNp2mXrxWtwIruNV3KcjkDkA8Y4PtzXq/gXw/rHh2wnlu9JvhPdymYyxruMa/wghSSP8a8arWVO59PTpOqkm7HbfFCGK5060hba5WYtg844rwT42Sf2f4NDJ8g+1oOPo1et6/DJBeSalcySeZcIiNHJ1UgE/hnNeQ/H2C51DwdFBZQPPI17Gdq9cbXrw68oPFxbemh9DhIVIZfJLfU8JGqeZqUXmCGRSykHAbrg9fWvtLw3b7vDumtjraRH/xwV8q/DTTILPQY4dW09YpXvmLefFyUCnGeOm4fnX11oNoy6HYAYAFtH2/2RWeMrRqz5YrY5MPSnCHPJ7nQGHd4aeN1kCtEVYdRgj8xXIWvhuwi/wBX9qQ+1zJ/8VXdXgRdOlChSQp+62GrFjUyP/FjJ/h96wxcYtpSV9B4WTs2u5kXGgq3lTR3Vwog3OVaRnDjaeOTxXXK2IU/3RUUOnXk1pMIYXbfEyqSMAnHvWhHo18Yk3CMEKMjfWEcM0vciayrxb96Rh3sQm0+JfVgd2Dzj3PJotQ6seEP51pzaPeJbxp+6Lg84fP6nmqFtHM9y8ccbOyEhgozg11qnJQV0cznFydmfNPiy1uNQ8cX0kXywef5TPI3A28HA9Mg1FJ4a88OsDJIynBULg/UDvXoM3w98WSXtzeS6DduZppH+Rhk5JxkEjH5GrC+FfE8ENuh8N6tL5aAEbRgtgcnBPfPSvplVj3PIUDxrVNAtNUSK21uaeJ7Rj5RRgAOgHv+FVJxfxB4LXVr1oF+VCyryPyr0y6+H2uSCWRvDWuCeSRyWkiJG3+E/KDnvWNrXgvWrC28+TRr6CNT87yQsFA7ElgOc1pGcb6MylF9jxzxF4YfSNWa3uFldpUjm3vI2SGG4EYI4INdJZeD9S0e5W31eQQ200XmRNa3LMzgnocnjijx9NJNq9vHLvMlvaRwtvGDxuwPyIr6G8IaPY6hosa6tGl/GYht8yNSc8e+eMexrKTSbKpwTPPfhP4Q8GR+MbDUrbV7+WWIOTaXkuRv24wQevUmvoae1s7pE87a4H3Oen/1q8G199IbxQ9np6eVa24CQvboF2OOS2RzknjJ7CvU9F1H7Lawpe3PnQPsEExGGBYDCv68nAI69655Raep0xtb3fwN/SlfT77UUtI4ikpilWNHCc7drE9v4RVrUtVudP0m4v7wxK0agxpHIW5PABP1NZH2mFdSR9x+aFl7c4Yf4msP4pXPn+DLyC2bEhAbOOiqck/yrNotblX4ia+Tp9tdzzB08zYD6ACuWtPFGmphkvoRJg8GMN+hrE03WpdU8NR2F2YoXtbgYlLf6xSDx9eKlFoFXcbXejDJfIOffBr5LPak4YtwTtt27H1OTtSwi+f5m9Z+LrRpcNqZjHtbQH+a1sjxZDgY8RXYHoLeD/4muQtoLVSDcLLFgc/KCD+Rqz9r0D+KZs9/3Rrxqsq8n7rl8juUKK+JI99v1VrCSMyR7ipAVx3xXKJc3trJ5UlvESO6uSKWbX9PfJW4MpH91Sc1Tudcg27goXttb71elneMcIKVGfvfJ6Hk5dh3dqcdPuPSPDszTaLbSMoVipyAenJrRzxXDprl9a+F9PuNPijkaRsFG6kbiDjnjFS+E/E2s6nqX2W/0iW2T5vnK4HBHIP4n8jX1+AnKeFpylu4r8j5nFw5a80u7/M7XT445EZmQMQ2OauIiIMIir9BiqWkH91J/v8A9Kv12cqe5yybT0GlFPUfjSeUvvT6KXs49he0l3M7UGaJ9iHAxmuB+MBkbwDqW0gtiMjceM7xXfap/r/+AiuM+JRsl8HX7agJDbBQWEYBYnIx198VCSjLRG6bcdT4w8dq6+IrjzJRKzIjbgc9RXtun+NU0vS4/Js/NPkoshPBU49e9eN/E3yf+EmLQRvEn2eMhW645/8ArV6pcW+jyWqzQ+dDIYlGwD5WOO1dkUnJ6GSbR698B7HTdQstS1uXTrcXb3WFcDdsUoDhSelepi3gx/qk/IV5V8Ap7PSvBl9JeXUVvF9tC75HwMlRwDXo8evaIy7l1iwIxnPnr/jXNUcOez3HeXTYh8VpHb6DczRIiuABuwOATz9K8QsdRfWNKkEyoWuI5FX5s7OSAM/TFey+Lr2yvvDF7HaX1vKSo5jkDYGevFfOV5oGp6aPsNn4mRZZYTM8eRxu7ZGdrdOPfrWTpqbsvI6aNRxjdgNIg0Xz4o5meWRlkkz0HB/+vVaW5m/hn/8AImKZ4D1W8F/DZXEz3QuZTbszn7iojMAM9ehrr9R0q/edvsrW6RFePMUkg/liviOIYRWPlzPdL8j63Jqv+yJJdWcc91cMv+uXr08wGqhnus9E/wC+1rqbmG+tYw09xpYZBllChgT7gAmqB1ZM/wDH1oa/7JiY49ulebGg2vd1PSlUOljnmkXEcCqPrUYs5Jmy6uST028VpGa3MYkjaOTdwpOR/KuWupL6+maaC6tTAhJJE7kfkSc/pXFToTm3zafIPaxWx7d4Ghi/4Ra0R40fbuHK5xz71tpaWqyrKtvEJF6MFGRXM/C5mPgy13b873zuUqfveh5rqQa/T8CuXDU4+S/I+Dxmteb83+ZPox+SX/e/pXPt4wurzxpceFtJ0+Lz7ZN8093IUXHH3VAy3UfrVq4fWF06Y6Gtu10JBxP90rg/1xUGt6ffX9/cTXGg2dyILXfZTrLsm88AfLuBDKpJ4we3NdyONpXNW+u/EFjZyXRs7C+WNSzRQyNE5A5ON2QT7cUvg/xLpvijS/7Q01pNqtskjkXDRtjODWFDp95qEGn2mr2urRw3SyrdxrfSMsJUjarMDlgwJ5J7VY0G4XRdAt10/wALyWiSXZga1iOGTkqJGzyQcAknoDTJsrG9qn+uH+7XD/FL5vBOoDgcL16feFdvqmfMXPXbXC/FaVIfA2pyybtixgttHP3hWTdpG0F7p8gfFDK+K51bqsSA8+1enicLDbvCpPyDIfvxXlnjeOfVNZur21hl8tgoQNjcQFA6fhXfeHtb0e9ggtXne2uRGBsmjIBwPXpXRCcbvUzcWuh7V8HdDs/EHhW4/tBrhDBfs8Rgk2FSY8Z+uCefeupHwv8ADewKkl2gGcYZeM7s/wAP+03+QKy/2fwo8NX+x0dTdghlOQRtFeliuath6VSblKN2PnnHRM4XUfCWleHNA1W7tWmlmniCM8mMhQxbAwB3P8vSvmjXRatOs1gWLMPny2a+tPHx/wCKTvv9yvkWZlKZ2hTjqKqhCNN2irI0UnKGv9bGh4OVRq2nGabyEF62Xz0HkvnpXfTyaVPGun21/e25L7i7NJGX+jcfoa5LwBHZXEctrdNEWacNGrkDftU5UHt+HpXeNDNpcEm6C3a1xvixJlkX0GevPP418jn8b4ly5ex9RlElGglfuZE19aSItnYXlnO8Q2MHBZhj3GWz9axZLXWPMbaseMnH7o12Nxp1hcTFdQtLe6m4YYt1OwHplj3q8qWyqFCkADGN3/2VfPKso/DE9bc5C4sdHt32yalemQnmEzlyfwPNQQRaGbtobWOGSdULMQMhQOuevPtXXDT9JktnQwwq7jBOzG4+/qKr+H/Cuj2FwbtriW4u8cySEbUz6KOAK9Khj4KDWrl+f+Rxzpy5l0R6B8MZlm8H2zIhQB3GCMdD1rpi1ecWWtSeHbU26ahZvC0haNZQARk9Bg5NMn+JTWwZrjTgYQceduCJn8ST+lfU4fMKHIlex8/XwFaU3JK9z0vQmyZ/94Vqg1598J/E03iSXVZvJEdtE0YhIVhuzuycsAT+Qrvga9OnNVIqUdjyq9N05uMtyUGnA1EDTgasxKGrtiVf92uC+LmX+H+rqqliYRwBk/eFdzrJ/fJ/u1zXipxHod1IVyFTOMZ71x4mpyRlLsehhocziu58kTptOGikB90IqKKzluJ1hihnd2OAqoSSfTGK99e/jkxGqma4P3LeFVLN78jge9UvOube5vI/sht7mNd2Xb92EPcuCMY9DXiwzao4uXIvv/4B7LyuN/i/D/gnX/s3aXd6T4Pu7e8iaF2utwjY5KjaOvpXqQrz74HrcN4dvLm4kDvcXPmAiMoACoxgEk/54r0EdK9/Czc6UZM8DFwVOtKK6GL462/8Ite7iAuzkkZxXzbFY6DJIytJp74OIy4aJZBgfMSGGDnIAA7V9H+Pc/8ACLXeBu+UcYzmvnXTtHvrW/muNPt0VEfDwrO0chU8gkMCpyPTFeVmlZ05q07ad7HrZVRjUpvmjfU2NC8OWsEM5kmtY7W4YFkgTzenozFsH8K6iS+s7iZVhbCKmN7KxGfTHXP1rLjutNglEEclzDclc+WyBg3tkjj9angmeZmWdLdCDwJrdckdu4z+lfO4jF1a1Pln9/U9ilh4U5c0VYtRQzmfznS3IBOzCHBHqRgc/XNOazRmLFGyTk4uZQPyzxUYtYWHmCe1Q5wp2Ov4DORR/Z6HkzTE+ovQP/Za4VfodF0Txl5BhrdDjuEB/lUflXSPlfIwOikmmWckghBDsDtHQ1ctpJGX5nY8Dqa5qNkXUuYtxY6pcXJ8yZYExx5UIcn/AIFwaz9X0jZIrLufks8k6AsfZQCMH3rr4ABFNgAYBx7VTjZmJ3En95jmvXjNqSRxczs2XvgA8jw6szWDWa5i2q2eR83PJOa9WWuI+Gn+s1D6p/Nq7Va+vyyr7TDRlbv+Z8zmStiZfL8kSCnCmCnCu84TM1s/vo/93+tcN4+v2+wS6bb7d0i5nlaby1t0/vFv7x7AfWu41z/XR/7v9a+f72aa619obqV54jfyZSRiynDHHBrzcbNxTS66HrZfTU5K/TU1dDnkX7TLprR3Us0ISGWbAMpQ8hf73U8nHNUNIsjfTXEF89wJ/M8yW3kYRMT6sD94fmKh8TO0fh1vLZk8u7kZNpxtIY4I9K0fiC7jwto90GYXAkjxLn5xleeetePKEVJRS+J2+492Mm9TqND1nUvD+jyHT7JjFLcLk3LPIxBwoYE4AX6mulm8XapbIQ+mwXEzACKGOT52b1PZV9+1cXoMss2iXnnSPJ+7z8zE/wAA9allJHhcSg4kkaMO3dgSM5Peub+0a9O0IyskYzwdGo3KUdTe8XeKItW8PT2P2Z8iSIXRiYkKm4biDjkdRke9czrdna29m2p2q+SYI95WNvldByQPQ4/A9wa2dR/d6jowj+QfaDH8vHylG+X6cdKzdSUf2dcQ4HlC/RNmPl2lkyMentWFerVxLjOci6FOFFOMEZ2qxx3UbWqoZZlhW4hlaDBTPTOM56cjGKmdNpgEbRJbTRjndvRJe6H+6PToKt6qAviKYKAB9iXp/wBdDUUoC+JrdFGFks2LgdGIYYz61xNRUNjrUnfcbcaXcR27M0RjUjDPC3BHuBnj6jFUV0u8ZQ0c+nlCPlP2thkduAau2csia28KSOsXl52BsLnPXFSTWVm0zs1pASWJJMYpU7XaQ22f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AutoShape 21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Boi/eLx3qHxEu3SsjIzMuR+DVsmFWXjg9jWf4zuEl0eFPsscDxuisUz+84b5j718Vl7vXj6n2+MVqMjlR0HNWdP/1zc/w1UX7tWtOP75v92vrrHzNzRycDmrGl83D5P8NVGqzpX/Hy3+7UNFJl6bj5s9OtSaf807YPG2mydMVJpy4uCB/dNTyl3LzDKn0qawQGU9PuVEV+U9qs6cv748fwmlyhzE5U/Sr+kR7pWz/d/rUBT1H0q5pIxK30pcocxqKO3pVmzOGI9qrDpVi0++fpRYlyLg6VYtTlj9KqCrNp94/SixNyzXH/ABDnjt5LWQrl9jbB+Irse1cR8So981kf9l/5iuPMHbDyfp+Z1YHWskca0TN856nml8v2NXNvyD6UzbXzdz3rEQrM8YHOkICOfPXn8GrQlleGJ5Yw5YA4CDLH6Vi+I5pJtITfb3EQ85cGSMrnhvWuzLYv20fUxx0v3UjnR2q1p3+ub/dqqvQVc00fvm/3a+sPmjpdC0ePVcxrqEUMwVnKNGx+VRknIGOlOttNkiut1vvuYigxIkTAEntyBT/BtxBa6q8lzMkSG1mUMxwMlCAPzrb026tbq90q3kvj5UOm42LMUUTAthSR07VLKuZLWlx5piMEocdV2nP5Va0+znF40RhkEm05Uqc/lXS3F5FHZEefDFciweMiOYsQ3mAgbiSc496dpV4ZIbJRJHPI1qyThptkn+syMN1yKQ7mXDp0821Y1BY7vlzhvlGTx9KlsbORXRsAlwQEH3gQR1FdHbSWsFzDGt6JAs82JGbn5owBk/XjNR2sqw2UUc04+0hJhnduKsSvf3GRSFzGfJbyRttdCrehHNTWMMiy5ZGGRxkda6NYrOysLWOWRGuHmRyc5I5559MVW024YtcbpldxMrRiRuO+cVFNNq8uoSkuhVMbLwykfUVLaL+8P0qxfKAVKs2WHzIX3befWo7UfvD9KuxNycCrFoPmP0qLFTWn+sP0pWC5YFcn8QE3PafR/wCldbXJ/EE4+xn2f/2WuDM1/s0vl+aOzAP9/H5/kci3AqLNSH5hmm4r5ux71xt3EzRusf8Ao9zj5SeBn+n4Vymvzal9kNtfhxiRWBJyDweh6V6FIpcbXAmHo4w359DXnHinUZJ9UnsUkzaRFWjUjkHkHNejgY/7RGxzY2SVCVzLXtVvTf8AXN/u1UXkCremD963+7X1B86a9haz3lyltbR75XPyjNX9FsbqTUZbdYW8yNTvB424POSelO0e4sLPTJzN5r3Fx+6xEQCkfBJyfXp9Aa27e+06+hljSZrea4RFkMnOWToWI7MD+Y96TGVrixuLeLzGVWjzjejBgD6cdKs2FrcR+XcSRMsUoOxj0OKktLW1j3LdalGEfAKwktnnqePr+Nalpe2F1PPF+/iSVAIw+Nse37vTn2/GkO4v9mXnH7nkgHG9c/lmn2WnXUkwfyyqISrBiBlh25qe9hiuLtplvLdVYL1Y5GFA6Y9q1YJrS4jHzRPtcgGUHJG1Rn8cUEy1Kb2k6o0hjOxcbiCCBnpUumQSSSsUQsFXLH0FaEclrFEyjBDONyR9CuCD/OtHTNOVoHNpJ5kYVt5BG4sRwMdf8mmkRKdjMEMnmeXsO8dRUttE2/oOnTPNaTWs3kCP7Pc+a3B/dHcVH9KdaadKz/uoZDxkMwwT9M0+UnnKZjbGePzp1r98/StGLTppJUjET4wMkoMKD6ntUa2hS4ZUSdlwdreWfmHrQ4gpkdcn4/jaT7GFBP3/AOldiEjJ6v8AlXPeNbNJYbdjJKoQOx2gcjiuPGUfaUZROvB1VCqmcQIY4wA53t/dWn+XN2sxj/dFXYwsQxGqx+pxuarQtiQD503P+1XgunGOyPdU2ylbS75kDL3ry7Xk26jcNtHLde/Vq7zSrtGvYUEh5cDBrB+IFpa28kbR2yxSynczAnkZPbp1zTwEv9ph8zTNqTjRfyOSTpV3TCPNb/dqooFWtN/1rf7tfUnzBpKeKvaUf9JP+7VFQMVf0n/j4b/doGatW9LP+k/8BNUxVnTDi5/4CaAZsA1q2Fld+Usv2WZoyThghI6DvWBPMVjbHXFdnFcX0cEOmxzSxCOCOVlDHB3qCOKTdkS9yqqyLw0br9VNbOg6l9h81fKJ345zjGAf8azzbTSH5xuPuKcNJWRkEkSfMwVQwHJPQD3qVOXREyjHqzpW8QQ/ZBbxxhGAHKuBjp+Pbv61MniKF5d/kktkkkyDgZzisAeE2YbjpwP/AGzqvP4aiT5f7NjBPH+rq+afYy5YdzsrbXLS3gSZoxJJsZIlMgOB3LfWq1vriea+5GKMc7Q4xjaox7cjPFcyvw3vQADp8ZP/AF2FKfh5qEalo7MJgdROBUOdT+U0VOn/ADGsHXf1HXpmsHxykstikcSsflfO1c+lULHSYbnUTawTlriOQxkGVxhh2zWg+m6jY6tDbyXciRzIdyrMx3YNZOTqxaNklTknc5m88+Jp3FrIEQ/MxXAGelSrcfKPpVrxcsieHdQmMkrqpG4s5Y9fesa2fdbxN6oD+lePiIKEke5Rm6lPma62/BHKaHcudYtFIU5lFanxS1CLWdJs9S+wpZTRTPaFE4BVOjEep61gabY3VnrWmyvCdjSIWZeVUk8An1rV+IYWPw9axopAN27c9yVFcuWpqtFPv+h6vECg4KUX0/U4Lc2at6ax8xvpVUdKtad99vpX1R8YaKscVf0hj9ob/drPWr+kf69v92gZrBuKn01j9pP+6arDpVjTv+Pg/wC6aaEWrp8IT7V6v4d1XSpJLma6hSSf7FaKAw4XbH/WvJL8/uW+la093/ZumT6iZVIkghXaOo2qBz+dVDWcY92Y1k+XQ6jxD47exkKadY2Mjj+ExbjisnU/itrlm0R+wafGqsG3vAGCt2xtGQetcbfahBJ5pSMb2wAwIXqDz1+n+RVr4S3ttc61f6fPA13FKFcC5G3YQT0619Y8DhKeGlUmtUfP0K+JqYpQXwnoenfEbxTqNpJNbyaZF5S7iJlI3KehAx0qHw/8VNT1TxVHo8psZIZIJN+zaXDDjt0/GtG9jSG6lgbS2kRoVWNo4jIuc9C3/wBauc1my0fT/FunNFZfZtSnWQIVUbduBu5HHp7185UnBX09D6NYdOPmetyeGZXkZ/7Yu13dcAc1NFoM0MTKdWuWXYVwQPSsJvD3ijzXkTUosuecytj8BjinxeH/ABNHE6G/iKMjcGViQSPcVgmcXyOI0iOW18czxycFrpGHPUEda6vxF9la7hRZAby3kw6g8hXGR/KuPvZpLPxy/nfeCW7gjuAMH9RW3rryHxfvz8skER/EGQfyxXBh1yxlHzPRxF5SjLyMDx1eLbeAtYjQKHklGWYdh/8AXrndN+bTrZuOYUP6CtD4pxTSeENQht4/Nd2OFBAz371leHnV9A058Y3WsR/8cFediVeS9P1Z7+Eivql/736I888NDxVqGtafPeW959lilVmLJsRQPapvEl9f30Ttd2V1ZxRXLRwrMRhwOrDBNd8Jp5G2h9v+4uP1OTXmWq3t9PdG2u5DIPnlyepPmuv8lFZZdBe1v1Ns5xbrwT5bLyKY6Va0777fSnQ6dfyKNmn3rZ6YtZD/AEq5Z6VqUbnfpuoLkDGbSTn/AMdr6A+Y5k9hQavaP/r3/wB2qVxHNbvsngmhbriWJkJH/AgKt6Kczv8A7v8AWmO9zXB4qxp3/Hyf901Wqzpv/Hwf900DJr//AFL/AEqp4tkki8JXlwD1hj2/N6Bfyq1f/wCqb6UmmaSPECjS7ySaK2vNse9OowB0zx2pxSck30t+aX6kTWl/X8mefprGr6jELayt98oUMAjnd8vcZPXmrvhbU/EXhnXrbWtWtpxaSEQyu5Bwvb8s16LP8GtMXj7RqZUdxKg/9lqDXPAmk6fpcUd3Y6xeoGUCaN03RADAGAnI5/SvblPng1zWR59CrGFWLitTqJrdbhJNZh1a3FrIPOM5vHDRjrgDG3H1P4V5zZeLX8UfFu3khctaW0MscB/vcDLfjVHQYdMv/E1roc+i6gIC7KVa+G3IB+8vljjiul0/wNpnhnVE1Ox+2CUZTDzKy8n0Cj+dedKk+WUm72R6+Kx3O40v6se0vceNVJ2Ws59vlxj86fDceMnLrNbXAQxn5srwcegqhJ4y8TpIyjSbgqG+U/Z2OR+VWrHxb4gl3R3Gl3CMYyQywsVzjpkgVp9Uqr/h0fN3hZe9I82+It9c2cOk69FCsk202s8R3ZOJBnGARkZJ59K7HUpPN1DSLhcHzEbJz1+X/wCvWVp/iSxt9X0/QJ7edrm8BmywUqhfJwR1P1A4703TNZsL7Wjplv57S6WzAlgAGDMFPTkY4xnGa8ppRk33PcV3FLsYXxjtby78H31pYxvJcSlljRDgk+1Znhm3vIPDmmQXEEsc0dnEsisOVYIAQfxrpfiBLLbWiSxcOszY4B7ehrIg1GZ4I3Pl5ZQf9X7V5tdpVLHu4WvNYZU7aXv+CID8i+Z29TwK4+bQ9bm8ppWtpdLfUdlu8SYkUyNzuPcZxijU/E0bPthY3L/3icKPpV++uvEVh4Lk1pNXieOJI57ax8hQV/eAZJ6kZIP4VzZZUi69kLNoSjh7nbaxrWq6Rq91pxmxJbzNGABycHj9MV6v4V0/UI9KtrjWbp5LrHmFSxxGD2/LrXyZF8S/GH9sDUZLXTp75ZAxaa2Y5YdM/MD+tdNq3xk+KMuj3CXemafFDJGVklSzdflPod/Fe4oOUuWrPmV9NLW/z/A/MuGssxuFqVatSs5p3UVzXSXn59Pv7mt8e9UfUvElnLgeQbXdAcHJTzGGTn1Kn8MVyOhf61/92qWt6p4l1y3tNe8QWcVqJlW2s40QpmJF4IUkkDJPOea6vw94D8SS2aXbeRb+amRHITuA7Z9K1k4rqfX0IzUEpashBGKs6aw+0H/dNaP/AAgfiT/ntZ/99Gp7PwR4ggdpJJrTaFOfmNSpR7mruZeoMPKb6GtbwFJjVdPXhgkoIUnA5Fc1cXQe3Yn0rtfBwRrfw+vCnz5CxxzjiuetWVOpCL+07fin+h00Y3pVH2X6M73VrjVp4HFnY29rJtIVxcbue3WsGd/FitJ+9tAGZWBaQHbgcgDHc12twYo9oidZQevy4rOuwsit+7APXivbij572luiPLtY0DxLfXpuY/7Pt34+aNhnjvnHXpVmQeJ4UtxqjWM1smA7o/zkjofc12sU1kNL1OSaVIvKyoDOdzNx91RyelYeozLNpaS4PEqhgw5yGwRWOJklSn6M9ChOU5wvFbo7k/ES0XzP3afKcKC/J9/ap7L4gWN1K1v5e2TYSvOQeK2W1PRF3b0h+U4yUXn6VNZahpFwzLCsQYZwDGBkDuKw+v4J6K3/AIEW6ErN8r/r5Hicl5dN480MrqMUUUsAJhI5+YklT8vVu3zCmeHbi8bxzrsc+pRTxb1KQqDzh1GR8o+7nBwT1FW7u3Wfx9pF4ulWjkxkpcM+HC7myQNw5Xt8p+tUvDsElv8AEDXpm0e1tVZlLXCNlm+ddv8AEfvDJPyryBXNGvzQ0XQ1dLklr1LfxCjaS2UbSw85hgdTxXP28ZWCNdr8KB932re+LUskelSyRRiQiRsLnGTj17V5qnjORVCtY6uCBg7cEfgd1eFiaidV6nt4aL9ktA+GmkWOpeJEt72ATRCJnKN0JGOv517IdI01ht+w24TZsCBMKFznAA964L4a2/l+JN2xR/o79Fxjkd69MFTkMpQw/OnZtizqEKtXkkrq2zM46JpJUL/Zdlgf9M+fzzmqt74c0FYDO2j2TOpBBKE4Ofc1uiq+q8adKfYV7Tqz1fM7ni08Fh4yTjTS+SOK8u21Px9pcV1Csq28UssasOFYAYOPavQFZvWvNvDcm/4kQg/w2kx/Va9IWp3SbOiSs3YeC3rVbVZGSxYg4yQD9M1YFZ/iGTy9Kkb0INNJXM3ex4cZg1l9VrudDkZdL0TymdHLt86MQ3bpivMI7r/RB/u12Nvqmow2tpFHp995MEayQXNtbtISxALD04IFZYyN6lN2vZ3/ACOjCySp1E3urfmei3zarGqMuoX8XOD5k7jP4k1ANRvrWWEz6lfSK8qoQszk7SQCetcTceOdSuJEt7qfW5GDDaktgxIPrg1PYeIr+G5WY6fqkzqxIMmnZH5V60MdR3af3Hlywk2uXmX3neeMdVNh4l0/TxrFw7NCwdc7fcE4xz2/Cud1TVZpriG3e4lliMnIMpIP4ZrM1rWLrXLhbi80nUTcKMLMunlWX8arWenXMl7HcPFrDlTkK9pgfpzXPia8a1JxSd2ux0Yen7KcW5Ky8z3ud/B6tIJrZcx43ny3IBP86uacvhiV2+yW8YaPOchhj868ofXNekORosi+/lNT7bXtehf/AJBLrwRkxNXkxw9RNfuofcjpdSm1b2kvvG+JtGhVIvFmmxS3F9ZqPJtkAYHDnB4G7gHO0HnFR+GtCSKOTxRdie3v9QA8y2kAAjLOCe27naDhicVp6PcaVJpuNStbu3uk4IAOHHqOKRdU0uA/8e92qEnDPCwGe3OK9CMYKCUmkckpTcrxi3qZXxMHnaUQOT5rcD6V5kLSbH3f/Ha9J8WypPpyybWw0w5ZSMZHoea5g2q5+8n/AI9XwueVHHEL0PtMpivY/M0vh9JbzeIi0UTIy275+Y+q+oFehVwPw8kjbVnGHVxAeH+9jI/2RXeZr28jVsIl5s8rNnfEfJDxVXWmxpc30H86sA1T19saROfYfzr2HsebHdHnvgyTf8TCPSyl/wDQkr1FTXknw+ff8TZ/QWEv/oaV6ypqtkhS1kyTNYvjSTy/Dl1J6Ln9DWxmub+JMnleDNQk6YjP8jTT1Jex88C4xbYz/DX0L8NooLjwdZiXGcf4V4bYeEry90mK6ivIFaWPcI3B/nXunwtVo/CNvGzZKMUJHTIwK0xMXGpC/n+hxYPF0cRCpGnK7TV/xOiXSrL+8fzNSLptmP4j+ZqwrH3p+TU3fc25V2I4bKxU/M+PzNbemt4fgX98qyN/1zNZGaRvun6VaqNEOkmdONQ8OAcQJ/36NB1Dw6f+XdT/ANsTXMg8daAfeq9qyfYo3bqTwzOpzAUPqsZFYtxaaaxZYvmjPBV0OCKbkeooyPUVMql90VGkk9GcX4/s47W0tVhmYwvcqAMHcvB/MVjizUjO6X8q3/ifPHb6FFcSthIp97EckAKa8hbx1EWJTTtUdCflYOeR69a+PzjAfWK+jtZH12U1JKh31Oy+HWpWLa21pDeSAmFjHBKQvGR91cCvRAa8ZsiTrmhSEneNSQBu4BVsjNeyL0r2MugqdBRj3Z5WNm51bskqh4jbGjT/AIfzq6KzvEv/ACBJ/wAP513vY5Fueb/DI7viTen009//AEZHXramvIvhZ/yUW/8A+we//o1K9bWql0JW7JM1ynxabb4A1M/9M8foa6muS+L/APyT7Uv90UR3FPZnmljcaXJPo9jJcTC/tIA6RLkKT5WTnjnjNetfDX954VhkdRl3Zvz5rw3T/wDkosH/AF7/APtua9y+Hf8AyKlr9P6CujGSvUj8/wBDwMloqmp2bd4wevm5HUKq/wB0U/an90U2PpSisbntDgqf3RSkKFJCjpTDUVwzCNsE9DRcEi2Me1OC+1Zru424dh+NOaSQJxI449aLhY0cD2oPSuRF3dGcg3MxGG48w1M91c+ZCPtE2Duz8554qXKw1Eh+JyxnQ4jJ5Sr53JkHygbT19q8yB1gACP+yWT+EreqAR2wNtdv47mmfSUV5XYbzwWJ7GuFW3tyoJgiJx/cFfM5nXqQxHuvoj6bLKcXQ17n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AutoShape 22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qLe4aycRTSKj/ANwng/Q1rQ3VvKnE6e4J5Fcb4/t73Qtfm066RLmAORGXGcjt1rNtLyEkbrEY/wBmQivl+ayPYWp6OIgwxHOuwnPXvVyGNn2x7InJPGSOv4152l1Z97GRfpMalF/bbgFa+X2WXNRam90XdrqehzJC77r238x1I5MpxkZx39zUcFtp9vK89vpsUUrfekRBuYe561wguz1R9YH0DGlOoTIf+P8A1OP/AHoP/rUoYehHWMbFOtVkrOV0d7M6tFvMEgQ8BtvFYeoWrTXYxH8m4HmufGtzBPLXXLgL/deIY/lR/bd0Dn+1IT/vQn/GtYwpxd0Z80mdO9pBNOFSCC334B2jauemT/M1ma7BBvZI440GeiMSOPQmsr+27vfn+0bRu3+rI/rUF3evJh5NQtQzdQEJx+Oa20kib2JI9P8AMVpudgO0D19TVxbhNN01jtJY5A+tNS6iay3Qv+4jGMj+I1y+v3F5OVUgrFyVANEY3Y76XN6CNRGbq7ztY8DHLn0Aq5bwNNKtxdAZX/VRD7sY/qfeqdkz3CQ3c5y5jGxeyDHQVqQ/dqnIRHetsgkk/uoW/IV8vN807t6uT+tfS+vTeVpN5J/dt5D/AOOmvmeHkAmveyeOkn6Hm457Hs/7Mlt++8a3i4DxeG50QnoC5A/pXsXhLTobaw+FmiPtcRpPdHjg/OzE14/8FSbP4WfErUlYo32G2t1YHBBeXH9a9psQ1r4k8HQk8aX4OkuH+phYZ/OvpJR9x/19n/gnmRk7/wBdz5i1j97rd9Lwd1zIcj/eNRBeKTcZJDIerHcfxqYLW/Kc7Z9CfH9be8uLLVLJZJI2OJW2H5Tjv6Vyngnw/qHiS++xaXD5sgXc7H7qL6k17h8SrGPSLIyWUShJRtKknjkD+tZvgjSPIv7ZrPFuz8loQEJ474HNfl81GU0u59TCTULox2+GttpFmtxq11G7nohOST7KP/r1VWytoPlhhVV/2VArv/E+j6pd6u0ixI6cKZGl5I9cdvoK5zxoI9B1O2h0u6kD/Zg0rFRncSeeRxx6U3RlzSUVojSk3UaV9WZsdgZB8mm6hIPVcAfyrPfw5L/bY1AyaykW3BtPMiMecYz6+9Z97qh1Jd1xq07delwV6deKqrcWmno139uYJGNzF5d4/wDr1uoOK2uavCz7nST6KkkZ3W14R6SW6uP0Nc7qHhmylcqITE/rHlD+KmtXStcbUo4Vj2xfaFLwt9nCFwDglTVbUtY1vS7xoXmW6jDcxzruH+NYTnBO0lYmVGpDrc5XWfCWqWEJukha5teu9F5H1FYKQ7ldhXvvgrVo9QtJ7jT0VLmCMyXFhKcrIg7qf8mvOPEml6dd6vdXysumrcv5n2aMjYn04q4LS6Zi5O9mjGsbcjSrfcpMeCVUdXbv+FYPiwSLcQ5kYMUOQpwBz0Fd9ciFdMhW3A8pF2ofUV5b468SaJa6oLabUIhNGmHQclTnocVVPmlPlii20o6nc6apWwtlJyREv8qk1XV9N0e087UbyOAH7qk5ZvoOpqHRL2z1DTre6sLiO4gZAFdDkcCvKPGMgn+KmoQvvbakaKB2winjPTrXRhqHtZuL6GVWpyRTRr+L/G9zfafcwaba+RbNGytLP99gR2XtXmES8iu+8QWsdr4euWWEK5QqWbk8+9cJEMmvpsDTjCNoo8uu3JnrPgeZLb9nzxm27DXWrWNsPfGX/wDZa9j8V6hDY+I/EzF8HT/BawR8/wATRx4H/j9fM1hdXC+EDp6yMIZ9SWVkzwWVcA/+PGut8Y6peTXVy8s0he4iWORi2dwG0f8Asor2eRO13/Vl/l+JzSpNRb/rqc1DjirIUVXgFWx0Fbo4ZPU7j4N/F/XvFGm3uj+Mb4SRooazuZjyW3fMpY9sdz6V6f8AF7xDq/hf4Ry6/wCHLiSG9UxCK5hjEmxWblu4xjvz1r5D+GLfb76DSZCNjybGLcgRnrn2qz4v8Vap5t54dh1O7XRoJmhjs1nbyQFbsmcdRmvzyeDUq/NHS2p9R7RRpLzPsf4P/EnxDrPwYs9f1S3XV9b+0PC0ZAgMqBsb+mOB3xg4rD+IXiyxQy+Kdd8vSrRo448FzJyOgBA5J9AK+W9H8Z6ppujQW9ldTCFY/L2q2MDJyB+daB1y+8TaUfDd5fvFaXzK0rSZcqyncuB26dfc1MoVOd81uW/zNqDhD3o72PY5de8Lto8Orrd6ddRXal4/KjO91B5GMcHJwc96xtYutL1jwLqOp6PJZJPDtnlRiVlUKcYweO/b1968I8WbtDkGi2U6zRWfymeNjiQt82f1xVLQr+78941fKSqwdf73Gf6V2RpXV+gnjG5WaPSvCPinUR410Vo5yzR3I2AkkMAPu4966nxD8WNVu72S4vvDMSuTkiK5A/TFeFW2v3mmatb6hpkzRTxZPzKDtOCCOfYmt/w+G10XAi8wSxor7IyNzAtzgHqcZrSGBoy1qRMauKlJ+6z6S/Z08ZWPifxoLKSwurC8ijZ4sSb0ddrbtxwMdv8AIq/4r2m5QqOqE/rXmv7JF1E3ximitmlaCGC52GXG4ARvjOOM8U7x34m1WLx6ujXl0lpahDLGUAG+P+H5s5yTnI9q4sVhow92mrLf8h4eTqS9567Hc6vqMdrocmVf/RYfMfjrkZ4/KvlHxZcG61d7lpTK78s/qc16V8VdbtbnTLZoLuRmhVgrkEb2HGFPcjoc15LPKskKNt+fkNz19OO1dWW0OVc/cjGTXwHo3wF8QyWHiL+xZpD9mvvuA/wygcY+o4/Ktpk+1/FfWW2hts4Xp0AAB/lXmfgmbyPFelTbiu26j5HX7wru0uLtvG/iGax/1hvZcHPQBzXY6SVZyXVHOp3ppeZ03xDCx+GrgDuyD/x4V5/oOn3Gp6nb2FpGZJ7iRY41HdicCt/xVqmoXGh+RexEb5Vw+MdO1WvhTutp9X1mKNnn07TpHtwoyfNkIiQj3BfP4V20m4U2zTD0lXrxi9j0PRfDvwzjksvCN7e6jPqbSsF1KN1FqLjONu3qU3DG78cYrlPHVvHa3ctrcsyX8MrxvABnZtbB3H+WKr6XJHaixW+tivkR7xKeGV8k4PqDW18Xf9I1u01Nwol1CwtriXHUuYwrH/vpSfxrupO00r3/AOGPRxkISw05KKTWn5anGQLzVwLxVeAc1cA4r1ILQ+NnucPa6BfeFvFEKJdW9zFMrLBOp+VmHZgehrOg0PU/EPi7+zrG1YT3chkG7hQp+ZmJPbqai8YlozbBWbbuPGe+K9N8JajcaXr2oXF9asbldOhjx5e/blAT9OFNfCKTS5+p9LOCjL2ZQ8d+BvD+habb2+h393f3dspa7ZgQr+rKMYGPQnpWB4SWGa6a5aR3ktiJFjUffUdffPP86t3Hiu6fxGk9vmGEZRldcYBxngfzp2tJa6bBcSabdoI71C0qj7yY6r64Pv6Gokny67jhKz02OX1FBeSXj9VkLOCfY1m6Efser2rTKDH5qnnoRnnNT3F4LexnKthnZljX0yBk1km+uGCiSQMF6DaAK6IRk010MpSSa7lzxP5La7ey2oj8h52KeX93GegrV+FcoHjS1WSTZE6SK527sDaefz5rmpJN69AOeleifA221Sx+OeiweH4EvJ4pvmW4jynlmP8AeFh/dAJ/SuiTUYavoYq7lc97/ZxtLVPF2q6ggJvJI55JTgAECBxvwABkk8kda82+N3hzVLzxpZ3fh8WsM726mZzKsZDEkbueuR368V9SeDvD/jLSNOvraD+w5PtVzPOZGtTGU805ZFx0UdhXzj+054V8Saeq6jeQI1tEDEJoG+UBeuffLfofSvFo4qEqqjGWvmjucUruS+5nlfijw5q2m6YbW+v4r6ZZSxZGLYYqCRk8muKPXHpXU6rINO8K6JGyyJdzNJcMrd4y3yt+Pb6VkyQf2nqcEGnwM9xPgbUGcn6fzr2qDaXvHFVSew3QGZNZsnXOVnQ8f7wrtvD87SaxqVwrEGS4dvzY10nw/wDhk8+oQXgYSiNQWiPyuW4/hPX8M1c1fwZN4XxbxsLlZWZzvjKSKc9DSeJpSnyp6jjRmldnK+KriR7SONmyPMz19v8A69ang+Rv+ES1aS3XyHtPLed0Yhp0ZwuD2wP61h+KVMZgVlZDknDfhW/8JfLvb/UPD0jKp1iye2iLdPOBEkY/F0A/Gu6MV7M6ME19Y5X1TX4G/L4nYeH5tC1Hw7PFO5huJJHi2MVUHaccYUhhz9Kn+KTAX+jW4j8ow6PbBkznbuUvj8nFej2Flpvif4o+Mo2lH2P+wre1R242BFg3k56bdjZ+leVfEXVINW8U3V1BHJGhcqisMYjGBGB/wELXZRpRVROPa/5F16tT6nJ1d20trbGJbirw6VTt+tXR0r2ILQ+Vm9TzrXLGbUjb21um+eWVUjXOPnJxjP1r0bWYpNA19LPUbjEr2ECyzu2FLrldxJ69+tcb4jt2tiktvj5XDAg4KkcjHvXofxMnh8QafY6i1gYLiWyGATkYYqy8jIPU9PWvzqVTlcY9Hc+tnHnvNHlWp28cesX0cLSPBgSRF+rIen5/j0qnd3sUf9nw3DGOLLB3Azjnriuinjt7i4j88J5KxBMRKVxydwY9Wx7muc8UWCyW260iVEtVMjfLtLKx/XBBrpi4ytc5pRlBs57VJEe8k8qQSID8rDoaqZ5paQKS4AGSTgCutKyOZu7JYJBHIrNGsqhgWVs4YA8jj1r2L4JyWM3ivWPGE1rdW4DslpHC42wq+cjJ5OFworyq70bULS0NzcQ+WgwcE84Ne5/sxSXUnhPU4Fjfyo70bWVAeWQEiuLHzSoOSfludWFg1VSkvM9j0rxzGgRVF+cfcySQfyo1nVotU0I6fqlkt/bEbpY5U3o7Z3ElSPXJp9nbzMcSxyIdmNyrwPw/rUn2FFH766kKHsIwK+Sq8nNe/wCLPcjtsfHHxDuI7jxlqJt4zFbRymO3i27RFGPuoB2A9KX4daw2heMLLVFjjcxFxh1yPmUjP61meILpr3Xb+8cktNcySHPuxNR6ZDPLOXg4MWGY+gyB/WvvYQXslCXax8xKT9pzLue/zePrpoTMlpa8DI2k1gXnxM1bViv2+zt5jGNqFpHJUegOa5MTbIDCjbiSAuPc4rKvpUtLua0kUl422k44rOjg6aexrUxE+50Xi7XG1S3sIX0+G2eDzGMqElpQxGM59McVm6VcSW93DNE22RXBQ56HsfzqhCRcSxxxDHAXmtq10m5ilt5Jgqq06opzkOcjpXsUYKyicqnLnUo9z03Xfif4m1DStW0uaSziUIkc08NsqTXHIGJHAy341x1xdTXDRec5cxxKi59MVVuPmj1aTs92qfqTT/8AlswI9B+lejClGC91F47G1Kqs3p/wWXberoziqVuKvjoK64LQ8Sb1Mm6shqdybNQu6ZxGpx0JOAa7LVPDF9H4Pt9D0m7tvtNszO0kq8SydRj+6M9q56zaSLXrM7RIWnAwSBk5x1PHf1rs7zUzHObK401ZJ/4ZUkO1PThSefc4r8wxE+WUfvPtaMeaLPBNb8S3cMC2nlwpcQuVbKZZCBggg9K5yTVL6SVzNdSyiRCrBm4I57fifzrf+LWnPYeNJ5HjkjF2izjeuCSeGP5iuatpo7aZJpIFuAARsY4U5GM8fXNerRUeROPU8+vObm+boRUlIrZFGa6Ec56Dqt2uoeAvtPWTywH/AN4HmvXv2TdNmvfAl80bttGoMHB+4o2Dt6/XjFfP2g3y/wBi6lp0zgI0RkTJ79x/KvX/ANle/nt9L1iPzSlrHcxyTYgL9VwMkdBxXlY6lL6vKMe6PTpVVKrCT7H0XpujzeSGtpEWNWK/Pk5APP8AFn8a0ptOjWCWbyx+6RpD1OABnmsa58QaZaQtuvl3pGJFRQzOwPoOlWP7c05LSOY6kPKmUDY8QI5HRvT8a+XlRrS1af3HpKce58BXrbruZvWRj+prf8Jw40jU7122RxyQIT/wPP8AhW/8c9F0zTfiRqS6VHAljOI54VgUKiBl5AA4AyDWHpMka+H7vSFLF7m7icDthQf64r7yFVVaUZJb2PnnScJtM6vTFtZbyzjRV8zzdxbHYY4981yfik58UakPS5dePY4/pXZeFLSOXVXkaDABDAYzlh06etcJqm+TXLzcSztcvknqTuNdGH+NmVb4TZ8OWZaH7S2MElVGeeOtdl8M7BvFXxP8O+H5pXW0N4iHy8ZVM7mI9+K59fI0rSLeaGYNcFSDGw5Vumf/AK1bvwR8Nv4p8cQ6euqXOmEQT3Bubf76bI2bj64x+NepQjduVzCpPlSijr7LwbbXHhKO4kmEE+oeMPsMe9gB5Sg7j+G4VzHi+1hsfGGr2NvIssNveyxRuvRlViAf0rrdH+GGo654d8IzWevS+Zreo3EaxT5MUAQ8yjHJJxz9BXn88TW97PC0gcxyshYfxYJGa9J72v8A1dr/ADOGc3Jaly3NXgeKoW1Xx0FbwWhyy3M6+kTz48ZdQxB7V7rYeHPD9noFpJZaptjEIlYzSBgCw3Ekg5H/ANavB73O4tnOGB4P0r0zRbO7sbTSr1rhpIXtv3ELHMYDLhsoCSeSeo5r8sxtN1Lcrsfd4O+p59+07/Zd9ovh3VtNkE6rLcWrTZ5bG1sYPPGTz715d4Q8FeIfGMdwPD1nHdNa7fOVp0j27s4+8RnoelekftDWtvbaBp0a7HnS6OZC7ByGU8BPuoowPes34Fa5NpWk6pawTJAbmVWeQSqj7VGMZ+9jJPSumjKdHB/u9Wu/qctaEZ4lqW3/AADnPiV4DuvBVjon2xojc3UUi3IR922ZWBK+4CsnI964o16d8ePEEGqXulaVbgOLCF3kl80yFnkxxknoAo49zXmJ612YOdSVFSqbv/M5cRGEajUNizZWF5eQXdxbQPLFZxedcMo4jTcFyfxIFetfsv6la22tazYXFxGjXNsjxRucbyhYnH0BrO8GaYdN8IXcN5o11NLqUeW/dN8yY+UfTnNc74a8M+LrXUxd6bpN3J5fyufLIUqeoOamdaNVTi3YcISpyjKx9S3eqaJAh8wxzzyrgbZQoAyOhI9q57Vru2lgFwIkNuj42DY2wn1BPOfWuY0Cx1TVYQ9xo01g9u4UBzs5x1Abtn611+g6Hp+hzyTpcSlp1/fR5Gwt1yB2rypYmFFNX1PQjCVTW2h4f8VrlrzxI1y4Ub4Y1UKuOBnHH+Fcnbbo547rnYkh6ewrvfjw9qPE6Na7NohTdtAHPPXHes/xPp8GjaLZ2qSQvJtikDD+Mt97n8W/CvXw1ZOnDTc460GpPyNTwFf20ckrTHETKNrHsxJ4NefPcH+05bgd5WYfnXaaHbW8emtHuKkkMv0znFcD/wAtW/3j/OvRw1uZnHibqxuXt894UJJwB0JzXq37M1zFaeKdbvpXVRaeHr2UEnHOwL/WvHIPuCum8JXMtpb6zJG2N+nvCeezMor1qCb91HNBRnUXO9D6d+H2p2VnofwzWa4jQW+lajeMSejHzcfjmvnUzedPJL/fYt+ZzW7aajdx6DbLlQtvphVM9fmzn+dcvbscCumDfO2/61b/AFIxlOlBRVN/1Zf8E17Y8itENwKybVuRWkrHaK7Is8uSIILdrq5W3U5aQ4GATk/hXo3ibw7q2n+D7XUdO1Y2t1a2yJLDJHviY56gEe/cdq8b8P65qej+IoNWlmuJEhkDCJWC/wBOK9+8JeOLXxLbTGKKWN1UeZHMoIIPp6j8q/Isxq16Uoyhstz9CwlODTT3Pnrxzpuoay1hbrI82pXM20xplo2bplQBween1q7F8PNc0GFLe4h1EvMcBEhxkhQTx1xzjPsa9+vdA0C/hkS40m1y45ZE8tx7hl5B+lYUek6N4QlGorJqM81w8dnH5100gBdhhRngDPelDNnKHJFaieBSk5SZ8t+KPMHiK/WaMxyJKUZCMFSOMY/CsrPNbnjmK8j8X6u97bSQSy3k0m1x2ZyR+hrC9a+npfAjwqitJn23YwyHTrY/aoCDCh6dPlFT/Zw0J/fQA/7prA0CUz6Hp8287XtYj/44KuTTmNPkYDA4Br4NxtJo+o6Gk0cUfyiaMt3+U1wnxkk8Rx6BDF4Y86S4lm2yvbD51TB/LJxyCOldBNfMRlmG49MVSnuWKlix4P510YdunNStexlVjzxcbnhi+CPGWo26DUI0to88tM4Mjc55xk/nWh400G7NlaSPM0nkhUbKntwK9TvZWdRIprG1hRc2ckTLkMOte5Tx9SU02kefLCRSaOAubLUIdD8yJgdqA5DYIFcEjZOfWvTb+Zj4cvIWIEsCEOB3HY15fGeBX0GDm2nc8vGRSasaluflH0rqfD9rK/hfXr5UYxwrAjMBwCz8fyrlIT0r1bwXHcf8KR1yOO1Z11DX7G28ztkK7Ba93C/F/XocF2nou/5EmsWM1jpt3DLG6PbWEKuCMbdwXH865CBq9b+ME16ZPHFxJYtEhvLOzkJ/5Zsi8Ln1ISvHYW5rVtJp9/8AMnEczlqrGxbSdK01l+UfSsKB8GuggsriSCORY2IZQRx7VtCehwyRzFtoWoX12kEEM1w7HhVYmvf/AAho39j+HbWzNvHHIkY8zYuMn39TVjTNMsNNQf2fZxxZG0lV5I9z1NaKvjOCcD+dfi2MxssQlG2iP0qhh1S16jZdyRhCcE9R3rmPH2nXuq6CtvpckUd7BcRXELTZ2BkYNzj6V0cu52yx6Vy/jqPVbrTvsukruEhImKuA+30Ge1YYdtVE07GlVJxaPF/HGl6xdyXMN1qunXt1dzebLFAciKRRjgkccccVwk2iSW86RXVzFFuzuJP3cV6j4g8MyWcUa3ZVjIASquQUPp/9esSHRbOJ9yW6l89W5P5mvrcNilGG9zw69Dmldo7n4W+Kl1Oxj0ucJAbSGOGF9xHn7RtyM/QH8a7ieNsgswAx+teMpD5bDaNpHTFdPpnibULRFhuybuEDA3H5gPr3/GvLxGG5pOVP7jspVbR5ZHct5ar93c/UntUV7D5iOqkDv16VBa3sN3Yrc27Aq3Yjn6Go3uDIx+Vhx+dcsYtM6NCKO3KxszSZxwBmqs0Rx83b0qyCFBXjBqtOxb7vzA10wbuYyOC8dwtZR3FzHnbLEY5P6GvNEPIr23X7WO+spIJejKVPtXmOoeGJ7JJJXd2VAWyBxX0mX4iPJyy3PFxlGTldbFCI19GfC6O3f4QeELNgM6j43j3A9/LUf/FV83RtXo/h/Urq30rwnapcOscWoSXUahuFbgFh7/KK+sy+DqN6/wBXS/U8atoer/G3UrWTwT4taORTJfeNm2jPJSON+fp8wrwiJ60vEmoTT2EaySs3mXcspyepOOaxI3rGbUZWQSTvqaUcler6J448G2ui2NrdWeotcQ28ccpSJSC4UA4+bpmvHUepfMp8yaMnE+mmuhtGxVxnAyelI8uIwvGe+Kz7PrH/AJ7VPL0/KvxeyR+lCyuwQ/MOtVnfAwTyePrUtzwGx6/0qgpPmoMn7tWhMxvGOlPqKr5YjEq8jjkj0rh5dOuoI/Mkt5FA7la9Qm5XJ5OaragAYGyM9K7aGIlBKJzVKSk7nlzR7lyAM5pGjAxt59a6nVYYQkrCGPORztGapaXDC74eKNhnuoNenGpdXORxs7D/AApNKrPaqg8sgtnHINbc275GVt3b6U4xxxomxFXgdBiqs/EaY45rmk+aVzeKtEa8rCRsqcZqtcyFVOBg1am+6KqXfQVrDczmUZW3EnJwawPEzbdCvT38oit2QDb07GsDxYT/AGPdjt5Y/mK9DDv30clb4WebKT6V2WhuZrXSZo95FqJQ5xwCdxH8h+dcoetdD4TZlgmwxH71RwexU5r7PBVZRbt/Vmn+h87Ugm0RalOWit4z95NxI9yarxvVjxKAursAAOB0+gqglZ3adgmtS8snFP8AM96pKeKmq1Iysf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AutoShape 23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Lk0nT3J2oUP8AssRTBoag5guXU+/P8qr6VovxEh1y1sNa8L6haRSvtacQkheCc5yRXR3ek6pZnMkUpX/bgYE/lmvDlFo9VSTMkWerWwzFceYPQNz+RpV1K8hbbcwKT/tLg1fjmnX5WjkGOoHOPqDyPyqzFPHMNjqjjuv/ANY1mykilBqlvx5luyn1U1Of7Eujuljj3n+Jkw3/AH0OafLpdnNzDmF/bp+R/wAapXOm3NsCzJuQfxr0/H0pXY7F4abZsM2l9NF6BZdwH4HNRSWuowZMV3FKP9pSpP4j/CstkYcimma4j+7M4/Gp5wsSXV5qUL7Psysx6v5uR+vP6VYsoBJia/m8zvhuEH4d/wAaxbvUbtdwLhvqtPsnlmIMjFjQ2ugI6+LVIoxttk3t/ePAp6yXF0QZpCR/dHSqGm2+dvFW9T1vQNAh8zV9UtrTjIRn+c/RRzWfvSdkN2W5r2dtwPlrWtLTgcV43r3xy0u1VovD2lS3snQTXJ8uP6hR8x/SvOPEvxM8Za8GjudXktbdv+WFp+6XHoSOT+dd1HKq9XfReZzzxUI7an0z4h8X+E/DasNW1q1ilX/lijb5f++VyfzrzTxL8e7dd0PhvRWkPQXF620fgi8/ma8CySSxOSeSTT1PFe7hMjoRd5+9+RxVMZN7aHV+J/HnivxFuXUtYm8hv+WEP7uP8h1/GubGNvGc1EDTs4r6CnSp0o8sI2RxuUpO7Y/PrRu9hTM8UmTUOTvoUfdOp6Xrmnom+6Zg4+VUlJOPpWQ02pc7XkOOuTW3rer3mqXH29bUQQzgSJDJJ+8VfrjGPoaq2C3N9L5J8u3hT5tzSq2M9cAHrXwapycrJHruoktTIae9ZtpiEhxnHl8kVnavBCtv59zp6KdwHyna1eo2VvFZwGOxh2krl53GXb/CuC8aAfYn4/5aD+tXOEYx3M41G2Urbw5eTQNNZt5saoGZW6qDWzpfhuS6QCEssneNv6V0ngK0luNLmZU+UwgbjwKtaTd/YdSVSokVXKuvrj0rCUXfQ2jU01PP/EHga8hBkS3MLnpx8jn09jXC3lnJBK8UsbRyIcMrDBBr1/4yfHDTPBeujRV0t9VkNokxt9iomHBwHkJJzx0Vfxr5a+IvxR8SeK74zeXaaTCqlVSzQhtvYM5yTj1rf6hOWzM/rK6o6DxBd2dgS13cxQjH8TYJ/CuduPiHptiuzT7SS9k7Mx2Jn+Zrzu5aSaRpJXeRzyWYkk/jUAWu6lltP7buYyxUumh1GtfELxRqKNGt99hhOR5dqNhx/vdf1rkZneWUySO0jseWY5J/GpHXJwOaRoyvUEfWvUp0YU1aCsc8pt7sYv60760Be9JXVAybFFPB4xUdP4rupKyM5bkgzg0Z7ZpI5CgbAB3DHIzj6UiH5xwD7GtZNWJQ9j8xAbcOxoppPzHpnPal5qGrsaeh9beBPHWs3PnWEEMdxa5wjSQAlRjBTI7HJ/PPtXVQW3leIreMKEALqQOnWsXw0jxSxAQqF3EYAwK2pmX+1Fl8zCxK7SkZOzAzzXxtfCTp2aPQjWUzoZPG3hNfEA8Kx6pEdZaMstvj7wA5wemfauR8ZK39nSSMMfvBXhvhL7P/AML7s9Q1RnlRbr/WJME8vI++ScZAySV7ivojWPE/gUXBtYPEWmX9xFJkws6AMB3BOR+tZKkpRdmaXcWdl4Ik8jwnFIrKGMQxn6c1hRJ5k7XCSI6GRmGw7sg/Suu8L6c+pafHdrHC8DD92S+8EfyrkdNt7pdavtKjuXhh88thMDGWAP8AOrk4u2mwoq3U+av2j/k+KlwWMp32EBHmnJx81eWXOCa9m/bHtI7D4xpDD93+yYOvflxmvFWyxNelQV4o5pPUiMLNkqQuOST6VWZdzlY+R3OKsXLH7mTjvz3rZ8L6Q15LFGytiYMzHH3UHf8Az7V6uDwssTVVGmtWcmJxEcPTdSb0RiQ25bBThe7HgfnViCJtuGTcTgdc1ua9apCfLhQRRLwqj096x7SWSGbCsCCRkGvo62UrBzVOT1OCni/rEOeJFrWkyWsQuEjkCEAsCv3Qeh+hrG9a9q0XS7fWbJ4btiEnQNHgZJ6Ky/qCPpXk3iXSbnQ9cu9LulKy28pRvwPWvOxmFVKXMv6/4czwGYxrTlQk/eWvy/4BnqaUGm9KWohsemxx+7nnrjNAPNIPSpzNGbFbcW6BxIXM3O4jHT6U5Rb2BJa3Yzvx0paQdOeadgehrVUZMm6P0KFx4MTQp9VhtNXFrbbnkmFoSiADJyR0ArzmXU9K1O71S+tWmn0q6aOWF06sgjAOB/vKawfiL8VJ7fxldeEri6GkafcxT/bLW3gLpKZYAESTIVlbI+YgYGe9eQ2fieaFYtNj/wBHtowY4UR2HloSTgc89TXymY1nZ0ztwlHXmTOO8bam8d+8cEhZjK7Fi2T9445rmheXkjbvMYmul8daTHJq6zaWC1vKCw+v8XX3o8M+HpWaOS6Xarnaqlck+/NccZRpw1OtUqlWdj63/YT8Yajq3hXUfDd/MssenFZLXcfnRWJ3L7qDgj0zXoGn8+Nb5e/mH/0IV4z+yTY6lpPjWWPSY4po5ogt0zwkARbgWbcDgEbRgd8/jXfaY2sJ+0Rqcb/aP7KazYoP+WW/fH+v3qya5m2noKUXTlytHkP7bi4+Mts3Tdo8P/ob14Uu0by3UDivQP2hdZ1HWPiVPPqd41zPDE1vyoXYElddoA7cV5vJJwRk9a9lQdJ8rOFPmVySCF7idIY1LOxAAAzk19a634BtfC/gC0WK1QXUkEcZcqC4G0FufcivBvgr4cttc8SacZLoK/22P91w24LyQR2B7HnpX2/8VtPhm0OKLYMInH4V9FlrlgKlGT/5ea/JbfifDcU1Fi6VRQb/AHNm13cnb8EmfD/iyyaKRsLtrkPszNL3+uOK9v8AF2jI1w4WME54zwK5uLw1P9pH7hNpPsa+8x9GGKcal9zky7NFSoJSO0+AHhqTWLTm4nJtpkJjBwwU9cf7PrXF/ti+Hf7E+Ikd4kXlpfWySHjuBj+gr6U/Zq0aOytbiRodjMMg4wfTFef/ALf2nwtYaLf7E8wBkJxzjOa+EzXE/wC2Sox2SO7KsPeSx7erly/J6fnY+OC9HmVr6FpOo38Ekmm6abxjmMljjYeuQcjBqrrWm6zpkscer2jxFs7HOMNjryOteRHFtT5T7X2T5eaxVaTcQASQOmacGI57VWzTw7Y29utehGtK5i4loMMe9LuHrUKt0qTcP7tdsZtoho9h+Kui6lffFzVNWvCQ11Et0XD7lLsNuAcDGMH8q5d9Nure+Zo1E6YDI6HODz8p9DXYeP7rXbG4ZdcSeG+WMbIbhgzKh5GdpI5zXF6XeZjnmibiV8dfujuPzJr8/wAZUd3Uf/APosqwvt6saKdlvfqW7t5Vk+WO3LEAMwyXHcj065p8V/5LR/akIBICttOM/wAh+dV3kCD3NNS7kXKg8V5ftZN3Z9v/AGbh1HljofYf7JlibPwXe3dxJbG4vJ1kxG24rHt+UE/XdWt4zvIfDY1jxN5DXElqjssKsQZTxtUfU4FfMPw9+IOv+HLWbT9JVpzcSBkjV2DGToANpGckit+7+NWvR2i6XqNq15qH2gO8jBZAHB/1eBjPIHNduFnCc3zrTT/gnx+ZZfVw1SVnft+h5T8XdcbxD4lh1iTSo9LluYpHkgRg3LTO2SQBn72PwriXavR/jtAsNz4Wmls0s7+50X7RexLGY8StPIeVJ4OCOnFean0r2lVVb3o7M8L2bp+6zr/hJ4mi8N+ONKvbiMvAlyu/5sYyev4Hmvt34ueLbVdGtZI2U+Yv64Br87X3I2R9civadV8bX+t+D4YLi4ZiIUkiXPygqNrD69a+ryGisZVjGs/4e3o/+D+Z8VxRhaza9j8NSyl/267r83fyL/ifxaJLhtsw5JyM1jab4i8y6QA5+b+Fetedatqcr53MMn1FWfBmna9rV+sWj2dzcMrDcyHCJ7sx4FfRY3N6VGryp2SKw2RXo2tdn3h+z1dRzaVI5lLMFAIP8J+lecftuWOoeIrrRdD0vazxxtPOzOEjiQH77sThV9zVv4XL4o8M+H4tMt1jSeYl3nYckD+6G6geuK8W+PXjqzg8aXNttudZukkT7fHdSj7HcSRg7NyLywQseMgHuK+Jxkvb4udemvdez2PQwGCeHoQwtWSU0+blTu7X69uhn+D5NH8FWVtHefbLp7zMjSRKJI4VYlYnHQgPsdh32getc58Q77T9d1y2tYjLJBGrSmWLliCOig8dq7K31XxZrfhKwvrPRLK6/tJJriRjAFCCExwZjGflALBQB6n3qpp9vd2mn6hFrOmxW95ZX+i6SItmSio5k2565IwWrzpU5c1z6ZYj93yHm3jrwfqPhPV59OuZoL37MY0nntstHHKyB/KJI+8AcH3B9K50Nxt7V7L4hSz1DT9UlluLaC6S7ls9aaM5SRZJXMF4PUrIWjY+mexrxuRPLdo2xuVipweK9bBJ1NJbo5KjtqiRKfxXUeE/CKaxosV69xLG8l0Y/lXIWMKSx+ucAV1I+G+i4/5COpD2KJV1c4weGk6c5aryZtTwFerHmitDV/aA1CWTx/LGymISwxmH5BtZcYPJ9DmuL0TRtZNlJJHZSXESynMkK7lOea3v2kr8XXil1tTuitNsScc9Of1Nef6X4z8R+H43h0u7eKFmBYSRhlY47ZFfFU6c6tCKe569HF/VMS6kfM6K9+0Rvskt5lYdmQiqaTN5pVlZT7jHFWIvjJryxKLnS9OuZAMFyGUn8BWXc+NLnxLqiNfW9talEIXys88981i8LUindHvYfPY1qsYtWudDpryCRfJfbJ1Rs4wc8HNeteBvCWmPGusQXP8AaieexglAwgKsRn/aOR16V4vp8+8ny0eUEHO0cYHv0r3b9m/xLZ/8KotbPyoGnsrmWFt7YPJ3L+hrhxMKkKLku6/U1zPE06lSEIyT0f6Hm/7SUY/4TTT2F3Pcs2nguZUKlTvbjknP515Y64r3343eGtR8VarDrGnzWokgtxD9mwRuG4nIbpnnofzrw7WLG802Y2+oWsttL/ddcfl6172USjVoqMWrrofJYyDjNtrRma+4E4NaGm6pcRW4h3kqmSAT27isyeRScr+XpUAkKkEHBr3aNaphavNB7Hn1aUKsbSRo32LhzJGwIPY9Qa9W1Dxnpdp4Z0zw34XubmEwBBeXkI8rzMDlExycnq/fntzXo/7N+teDtF8D6bNq3grT725nDtLfCJWnb52A5bpjA4BAr6D8OeJPBOoTM9pJpu458u3mt1hkBPbceCKdTNcPUr88oczT6vqHsK0KThF2T/I+S9D8fXOjx32vXE4HkoY7dN24u+PlUMevOST6ZrwvU5rvUtSkup9809zIXJxksxP+Nfqfc6X4f1Czxqfh6weIkALJaxyq2R2wDx715b8S/h18O9LutN1nR/Cml2uoGZ/Lnt49irgc/IPlzz1x2qsdnMasXOcGrLSx5uW5PDC1ZSi7uX5L+tT54+EVpqGk+HdMS+jmWeW5WyRGZt0MctwkjADoF2QvuHHLCs3XtfuL3ztelcFryXUPEjIGGN8DGC3BBznbyffNfTXw08NXXh++v7u+08vFeKrwbot2FBPPTjOa7bWvhn4E8V6U/wDanhuxV7m2aFpLdfJdY2OSAVx35x615kcZOpBcyseu6MYydmfBk2nyv4sbGw6fb2kcUxkclJCOegwCSfmIPck1xfjKe1uvEE01mVKkKGK9Cw4OP0rufjV4b8X+HNfvdLuNH1G20q3kMcMy2rrFMg4DbsYORz1pnwp8NtZXTa5rVmYkCD7L5wA69Wwfbpn1r18PCOFpvF1n0skuv/B/Izr1YuPsorruXPDjNY+GbO0LFAIg5HQktyT+taC3k+0Y3Yxxya3fEN1YyaHc3EkMaQIhYPkHB7YI4ryceJLsDjaB2HPFeJhckxeaSnVpLr1fc74ZrSpQUZaWO9/aA8G29hpd3r+iS3V1a7x56yKcwgnGQ2ORmvAWl8zOWJ46GvrHxnfarrvhzUNIu7O2uIrm2ZUZPlAYglW9OuOtfJcalZdp6jg1y4aE4xtMWJ5ea8QP3afYzG3vYZ+yOCfcZ5prUw10tHMmfQugrax2WY4EVXA3FRyR9axfhjoMv9p+INIkvJIJbJ0mtwqFmcknDLzgHaByeOan+G+qR3nh+3kO0MF8uRfdeM/yNd78OtHtbrx9qiXgIsdR0qOEsrhW81ZQQAeucA14kayoOant/kz36sI1FCcf6ucF4uup4NUGl6hLqRlhXhLlypk7hsA8/rXN387XjvM6idpMiQAb8jOcEdR+gr631z4f+FNaSAXcNxG0EaxxBLgbVC9OCDXl/jP4Y3FnNc3WiwtqUED4ZQoMqDGc4HUfhRRzGjKySsznqUZ+qPBLnw5cXCmS0MKJkkKdykfhg/zrBvrC8sjtuYWT0bsfxr1eT77IY3DqcFcYI9sdqzLlWmEitbExhip3YPSvWp5lVv7+qOGWGg/h0O++Fw2/D/Rx/wBMW/8AQ2rudI0S91WzmmsU8+SJwDCPvEEE5Hr0ry/wm8umeC4biywn+kv+6PK49Pb8K6DQvGkCzL5skthOOjqx2/mOlcElzTcraXZslaKR6DpOveKvDcm21vb60C9YpMlPxVuK6NfiMdUlt/8AhJdKS8WEMFa3kaI84ySucE8Csa18cSXelC01K0tdUhcljKwG7pxgjgYz1rnFxu46Ue1dJrkkT7NT+JHtvhvxlooi+z2WuSQyFTtOpAnyyW+6MdRiuv0DXLyW3mbUJNKm248prCZpC3uVIyO3TNfNMYyea07Msn3WZfocVqsf3iT9Vvsz1b40eLbzT/Atx/Zq273d1ILSN5FyItwO5sHuAD+JFfKz2UMMnlXkty8zHiWabbk+gxlR9OK6nxZq0+oX32OIJLDbNgNNll39yFzz6ZqOHT7C40uVrrylkYbWaNO30PFU6vNZnnVviaRwOr+F9UuPB3iHVLGbFhZvB50L53O7yBSqgZ+YHa30zzXDx+GPELorpot+ysAQRC3Ir32K8g0CwFnp7MsMmHbJzv44JPc1mHXXz/rpK+lyniieW4f2MKSlre7foc1TDKo07nVeLNBt7PTr7WMOkNlaPKFlkMrYRS2Pm6dMDFfHfhrTzrPiKy07zPLN3cJHvxnbuOM474r7O8RypdaNe2jxqYbq2eJmTk7XUjP618o/CyyuYvijplr5W6S1vf3o/u7Mgk/jXxuXYmpKlPneq2PosZSXtI2W5y+pwNY6hdWTAF4JniY4xkqSP6VTbPrXZfGWxex+JerowUedKLgYIIw4B/nmuQ9sV61OpzwUu6PPnHlk4ntHhbTYNO8P6XeWcAiS6tFlm5PzP0Lc13/gY5162vY0LTQqQpLYGCRnI715DFqLX/w00xUZ3a0Z7Vo9+FVgd6swHXhuO3BrvPhNdXwgtNSumkcMpRcgDJPB/p1rw8XQn7Kbbu9f+AevhqylaFux7/Brkcy+WJhE4PIEXQ/n0/CtOw1C+ZgZbQ7gBsniUIWH4/y/nXJxa8kMaxyl94VQQGbJ+mKsw6tMD5ltfG2jB5SSXPP05/x968lK60R0tB8QPA+ieJ0a6uI7uDU8fJcRqOuf4scH8e1eJ+NfAWqeGC015Z3slqxyt3Bl0YdifT8a97l1h5YlX7Xbyl8DBTqf8+1WdMumkjltza3csMgIf94AjfgRz+NdNDE1KS1d0YzoxkfP+irv8Ew4LFftL4LDBI+lYl3a/vDgcV6b4+sLLT5ja2EAgh37vLEm8KSMnnAripYQwJxXvYR865u5wVfd0Kmi3F1YOPs8zICeV7H8K1tV+IenaBf2lrrcEsaXCbvtEQ3Kp916/lmqFrFuuFX3rzv44LJJ4ksoUBIFt07DLGvQq4enOPvLU5VVlF6M+h9C1TTtXs0vNMvIbuBujxtkZ9D6Gt217V5Z8CNMRPh7bGQDzHnlbKnnrjr+Fek20E6Y2XD49G5/nXgVIqM3HselTfNFM861WSbR/EN7DdhuWLRkjgqTkEfnUMetmO5O1i0TjDA+teq3OlRarbiDUILe5Ttvj5H0IOR+Fcd4n+F2pxq11oK/aYsZaBnw4/3c/e/nXTCXMjz62Gs7o5l70lPssj7k52MT29KhHl4+8PzrDmaaGV7edXjkjO1kcYKn0NJ54/v1ZgonqNzq2m6QhtUvEuJEY5MStIQfZug/U14Z4gn1KXWNTWy0kWEl07/v/LJ8xScYDAHBI5OTXcyteRKJLn7Q0RPO0qyKPfpxUc8l3FMiacgd25HlqDx+B5rjw3uSvvc9qs3NWvY8U8SW95b3MEd8LnzfIUDzs52jIG0nqKyVY12Xxfu7668Xbb+Z5Ghto0QN/CuM4x25Jrjk6mvapvmimeTNWk0dT4O1Szs9F1e3v5NiyrHJbgDJMqHkfirEV658C3j1LQJryRJEt7a5KrGXUZJAPftzXz4BuOa9Y+CC3FrqdrcMsy2KK7XEik7QCOPbOcY71yY2n+6budWDm1M+hLO4UMTZ6bGrrx8wPy/Vsn8uvtU11eXMSsz3EKnGdsUWW+nNYV1rUFvZ+aypa2g6m4fJ/wC+RhR+Rrjr7x18kkFnetcxRuZGCxCMct8ueMkDjjGO9eDChKrL3Ueo5KK1PR2vrpbN57u4hhiUbzLIcEL3wPT34zUV/wCIrWfT3az1gSSGL92F4XOOCAeQPevPY9Tn1KFprsXFz5w/ebImZXPbBxgYGM8delVGv4YoksdRhlmt1I8qV4THJF6cj09Rz7V0xwtt90Q5nSeINQfUoRdyzpM0rlgy9MdgPoOPwrnbudYYHkbkKpOM9fasbV2vbeBbKyvGaBlDxOrAHbnkknpjpnjtXKahHGGMl1NNfyscABz5Sk9smvUw01BI4a0W2dIvi3TrOVZJIZ2JHCptbn0JBrlvFupXHiLUVuYrWO0iCrGGkbex568fWqAspreOZpGXYykhEbcFqSCSEo0cju2eRjqVPQg967HWbVkcvs7Hu/wjtfs3gHTI/M8wlXYtjGcu1dzbrmuW+HibfB2l8s2YAcsOTkk811lr2rw6jvNnpQVoo1NOXDCuksV4FYFgMkV0dgBgV1UDGofM/wAf9RWH4rXkKrG6x28IdOhyVzn681yA1jTcf8ebfn/9etn9oSCzl+J+s3l3PIiiWKJSi52YiUZ/Q156beXP7vUkZP4Tkcj8RX6Jhcfw/iKFOGPwzU4JLmg7c1urWmv3nhVcPiVNypy0fc9ci+FeoadJ5+m6/Y6oiHhGlZA31HINeoatpemnRrea2a10uZYVV4URQm7HIAHJ5zXlnxAu7qK/khjupkjBGEWQgD8K7iwke48F6bNO7SyHILudzEY9TX5bJVHUhzS3PrYxjFOyPk/xtfHUvFmqXnmCQSXLhWHRlBwD+QFP1XRJNP8ADGi6jNHtbUjNIjZ6opCj+tYkn3z9a7/4gc/DjwAe/wBiuRn284177fLyr+tjwV73M3/WpxVpCZ7mK3TlpHCjAzyTX0Np7RwQw2c9vqItY41EaCArux0wvbp1NeN/ChQ3xF0EEAj7WvB+hr6VlZjrgjLEocZXPH5Vw46q4tKx24KF02cdqV1Zao8cF1o22KIZjiMruze+yPv9TVaz0uZbjcui2FhARy12RF9Cqg5z9a7rxezW3hu8lt2MMgiJDRnaQfqK+dJp5riaR7iaSVtx+Z2LH9a4sLJ1bqOn4nVVXJq9T1u1muXnm0y11PmLawaK4AjCEchffOeB+NRa2ht7GWRWlmkGAF3k7mPTOTXmWhKv2kttGQRg46V2/iX5IbKRPldpTuYcE9OtbOk1UWooz5olrWbAafpVjBcyZv7iTG/P3SecD2HHHSsJUeZZYdQ09ZpYWwXgOx89iB34rX8fk/29ooycbx/MVfuVX+3lGBg23Ix1+ep9q1GLfXX8QcU2zzvVtluS0M0hx1huYNp/A4qhb/Z72Ntu+GVMkJgnH0Ir0y5VZEnR1DKG4BGQOK4uKKKO/u/LjROR91QK66VRSi9NjmqQsz3XwOGTwppKNwws4s59dorprc1zvhv/AJA9j/17p/6CK6C37V5zfvM6YrQ3tM6iuksRwK5rS+q109h90V2UDnqnyD8X1n/4WV4hnOowFXvZF+zyxlxtBxzjp09jXH/Y9LPJRQe+2d8fh8le+6/bW8mo6lI9vEz/AGmU7igJzvNTm0tQcC2hA/65iqljHe1h+wVkz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AutoShape 24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Vj1nUP7yf981YTV9Rx95P++KowRdKtpD8or4KUmfZRiiwuraj/wA9F/74FSDVNR/57D/vkVWCBRzWlZ6Nf3QDCEQxn+KXj9OtQnJluyIRqmof89h/3yKDqt8OtwB+Arbt/DdugDXM0kp9B8i/41oQWGn2/wDqrWPPqEyfzNWovqyOZdjlo9Q1SX/UtNJ/uR5qdT4hk+7DcY9SAK6reQOIzj3OKie6C9XhX8c1Wi6i1fQ50W/iVuxH1dRR9l8Sf89FH/bVa23vPSVf+ApmvPtf8SeNrfWbqDT7RprVHxE/2QncMDvWlOPO7JkzbirtHTGz8S/89AfpKKY1n4j77z9JFq5oOo38ukW02oMy3TxhpV8nbtPpir41Aj/lpH+KYqG4p2uUk2rnOyxa5GMyR3X4AH+VUprm8Q4lmnQ+jAiuyF+W/wCeTfQ0rXSOMSQkjvzkfrSvHuO0uxw5ubk9LmQ/8CqN5rr/AJ+Jf++jXYz2GkXP37eND6qNh/Ss+68MKw3WV2R/sycj8xRbsx37o5h5rr/n4m/77NRiW4/57zf99mr9/p97Yn/SrdlTs68r+dVAmRkc0aoNGVbie4wV8+bGP75quqnaOvSrdxH1+lTR2uY1PsKbZMUWrRQcVt6PpF5qs3k2ceQv35D91B71WsPDWvF0V7ZI0JAZvNU4HrivZfBz6FZabHp7R+RsPJYZ8w+pIrWlhvaz5W7GNWv7OF0rnK6R4WjtQGihMsveZx/KtKXTfJXdK2K7q9jW3VrrzrcWOzJZuPLx3B715zrviEz3DLp8eIwf9bIMs30HYVpiqKw2kmY4evKu9EQXML7t0KHaoJYt0PH51B5buMtK+PRFCj86jGp37LtZ0wRg/J2rQh4iFc9FRq3PRp09PeK0dvZ5/eW0kh/2nzU6fZVP7uxUDH94U8mhTXVGkkN0YvuDSJldtovB6butBmBGPsarz1yP8KdmlBrRRJdCAjSoykfY0GR1yP8ACoH+bhrSBvwx/WrBNJmhxBUIFBrO3aMK9mrNjkhsZNVn0kE5iUx/RjWvnmpYzWbowfQtQSMJ9JuFib99ng9Rz+Bqxp9qrYVtyMOM+ta94G+yybDhtpwfeuWuDqqyb4rp1Yewrkr0lHYic7Ox040iWRPkw4PYjg1z2seCWm3SafGbe56+SR8j/T0rf8H+JSZxZ6qqW8rfLHcY/dlu24dvrXcTzabo9msWrXn2q4c7yVUZGf7oHQeldOFw/tYtt6I8+viHTlZI+bdShkt3khuI2ilj4dGGCDV6GH90nT7o712vj+10/wAR3ayrutmRtolQDc6ehHrWSNCtVAUXN5gcdv8ACsalF3tE6IVdLyOtt7cMgIhb8x/jV6ytlG75NpOKks4/3K/StCxiDMRXVRXvo5qr91mfq3kxaSy30kjWm8cITw3biuVEce47N23Py7uuK7XxRocmp2McUV4bYo4Y/JuDexGRWCvha6Qc6oD/ANsP/sq58xo1ZzXKjTB1IRjqzMjgeR9kUbO3XCitFF+Wt/QoYtHsbhZojdSOjBpAuD0/HisZV4qsLhnShdvV/gdlKtzykktEYXim4v7OxjuLGWBD58cbiWMuCHdVyMEYxk1mDxfbQ2FtcXNrP+9jDnaV3DIbBKgnbuKnHNdPqpsobB5tQVTbxlXO5d3IIIwB1OcVnXFr4dMiq+niZYkVWaKFmjRcEruxx0YkZzgGvQhFW1QTlJPRlNfE0YuEgm064gJdFZ3dfLQOqsmWBwCQ3A9Qeemaen+LZZbaG4msx5ckiRoU4Mha3EoGCfl5OM88fnW9eR+HhNc+fbRvJapG8oEZJIGAo4+9j5eOcce1QSpoMLpBHpr29y5VEiNo2/aEYZVen3FYZ9sVooR7GUpzX2jJj8YwTaveaXa2oub6zZo50jn/AHSlYzI2HK8nAx06/nWroetDVLl4VtGt8IsqCV8O8bDhwMYx24J98VLodn4XtZLq0sNNis5IQbmdZISrYkBBcluTkA556U7Srrw8F+1afbpC8uyNVW3KSODnbhcZxwfyOelJ01bRDjUlpzSNIJUqLVeS+gibbKskbcYVhjIOcH9DV2DEkayL0YAisnA350weNpI9i43HgZ9ayLmF45WSWMow6g1uPeQ6Yn9oXCF4bf8AeOoPUDtVrUTB4js4by1/0WN1ymY8sPUHkVhVoe0Wj17HHiKjjJXWnc4O8a1jLPdKzRjsP61fZXlYNcOXJA2xrycds1fv/B8lxEytqyxg9/s+f/Zqfp9gq2kaiUzBVC7yu3fgdSPeuOdKdJe9pcKNWE9EUZ1EcRk+zJwM43f/AFqzRq11jiGEDsOa27xR9nk9lNc2F4FXUm1aw4RTvc9Hs1/cJ9Kt2h8t/rUVmv8Ao6fSrlpbvLIdqk49K66EW5qxx1pJRdyedwyrx6f1qtdXFrawNcXUsUEK/eeQgAfjVm9heJV3Ajp/WuP+KsbzeBb6GNSzMYwABkn5hW9ZP2lmZUbOJsT6xocttIIdUsmYqcbZlzn86zkTK15VoenxRCLz9PuVkBG5gcAnI56V60i4GKLPZo9DDpRvZlK/023vjB9oMuyF/MVUkZMtjAJKkHjJqtY+HksYXt7C+ura3f70fDEDoNrHkYGBn2Fbapmpo461jcuTV7nPv4U094sLLdrNli03nsxYsQWyCdvJCnp/CPSprzw3DezxXN3dTT3ETZR3RCqjDAjbjH8R/IV0KR1IIq1SZi3E5v8A4RmyYq0jSlgyklcIGUDGwgDG08ZHqBViPRbSJ4ZEVhJDFLFG/wDEBIQW5+o4rdMVNaOhpiUkYkelrEgWOV1wcghV6+4xzVi3tlgiEa5IBJyepJOT+pq+0dMKVm0axkZmurajR7o3lytrb+WfMmZgoQeuT0q54StoP+Edt/sswuYfm2S5zuGeuaz/ABgP+KaveFOUAwRkfeFdB8OrdY/B9omzaAX4/wCBGsVT5qvyOfFT5YX8ynqEMnlthe3pWJY30dvZxRsPm213l/Cv2d/l7GvMrlP3gxngCuXFUXzJCws002W7o5tpT/sGucHSuiuP+POT/rmf5Vz1ctdbHTT6npdn/wAe6fSug8N9JvwrBtB+4WtTSrhoDLtxgivWwLSrR/roeZik3SZd8RL+5Q/7Q/rWC4BuLMMBj7XF/wChVu6gzXFlG54yQf51wvxP1GfSPCU2oWc/lXEE8TRuMEg7h2NdOIVsQp9NDHDq9JxPTJVRoX+VfuntXn/ljcfrXmWmfE7xXcqgbWZGLHBzFH6gf3fevTo2yvPWrxNaNRqx14ChKkpc3Uei1YjWokqxFWUUdc2SxpVhYaSHaAWZgqgZJJ4Ar538dfFTxB4o8S/2D4Tu5dPsDKYopITtkmA4Lsw5UdwBjjrXTCFzhqVGmktz6LaAjsaieKvnm70D4geGbSTWtN8X3k7Rp5rxM7ksB1yCSD+NenfBj4hDxvpk9tfxxw6vZqGlCcLMh4DgdueCPp60JRmrxdxOU6bSmrHYulRMlW5l5qu9YSR1Qkc/43by/DdyR3aNfzdRV6yaRPhdAY5pYWMgG+OUxsB5uPvDkVT8cqreG7nd/ejP0O8V0XgqzjuPAlhbXgDggs2OMkOTmsoK9Rpb2M8W7QTfdfqYXw/e4lbWPPvbu4CFVRZrtpgoxnIyeKqNHHhS2M12cOk2GlxXL2MRRphl/mJzgcV5xezSLOVyRgCt8Li4YKtzVVfT9TnhSdaL5XYsXh/0Sb/cNc/n61uXZ/0Gb/rmf5Vz5PNeBiHeR6dLY9Qt5GWFR5TH6EVoaXISz/u2XgdxWfbN+5WtTR13tLjrt4r0sL/GRwYj+GzSOTYLu9eM815l8d+Ph5d8Y/fw/wDoYr0XXXmg0lHhUthwGwuSBz2ryz4tpqWq+EpdPsrO5uJ5JY2CJC3QHJ56V042vCFRQe5jg6ba5uh5Z4fgtyYyFx847/7Qr3uFvlFeH6JoniCGRVl0a9Xa2W/dHjkV7XE/yj6VzRknJ6nrwV0XEarMTVnpJViKSt4yInEj8ZGc+CdcFrnzv7Pn2Y6/cP8ATNfHvguyfWdd/s2OdreaaMrFIDjaeDyfoCK+0YZB0bBHcHvXzx49+E+s+H/FY1/wjJE2nGRplQyYe2PJ2Y/iQ9AR0zz611wqWg+5586L9rFtXRb1bQfEUfgpNLg1y432byNdyGQ7fLxwAxHzAc8VifsvG4b4pnyWZo0sJvPYDAK/KM/99ban8RL4q1rTIdK0vRxpt9qDNG6yTDMihdzAHoikjua9Z+DHgCLwHoszXU0Vzq96F+0yx/djUdI1J6gHqe5qMPVvBt2NcZSXtIxhc76ZuarMaWSTnrULNWcpG0ImP42G7w/Ou0sC0eQP98V1PgGLZ4P09WXkK3Uf7bVi32nnWIG04SGMzYG4DOMHPT8K63SLG4sdKt7Lcj+SgXcTjPviooQk6zlbSxz46cVTUb63C9UeSflH5V5ffGNp33ZXk/fXI/MV6fe2mpyIyxyWyj/aJrzrUbGSO4ZmyDk5I6GubHKXMnZhgXGz1KFwRJaSIuclcDKkVjGzuMn5V/76FdDH0IqQkA4wK45U1Lc6lNouWGtRtbIRNAePUVuaDq0KyyNNNEke3qK5oWas22FIU9tvNTiz8sZkuIl9itclDMZxmpqOxtVwtOUXFvc39U8W2cMBR9scRI/eSnGT9Kym8T2imYqzO0P3lVTxxmsjVY9PYr9pe3UcYIU5/CkS7tbdRFDc7mPRRkt+X41vUxkq75pmdPCQpq0UWpfGVoycu+WH3WU5wenFSJLxWFdxx3tu4uZwrqSMbxjPtitGJjtq6E1rZnXSpKKehfWXmpkmrM3/AFp6SV2xmVKmbEc/vVPXFiuVi8xsYDDt0OM9R7VEktQahOAE3AnrW8J6nNVo3izltD0+P+15PMlkKqjhcheM8f3fQmvRkmxGoB6AVycbQxuXCnJrbSb5B9KS9yKQ3Dnm5WL7zVGZaqGSkElQ5mipmrpl0lvqMM0h+VTz+Vbt14v0Czi33l/FEcZ253H9K8/1+Xbpc3zMp2gAr169q4dtNkhcSNI7kA7mdQD+n8sVm80+qrlUbnNXy2OImpSdj2C7+JfhwxstpJJcsRwMbR+dc3J4hsrxj5O5H7oTmvN59LnmQhVGAx3HADYPY8/rViHS79JAJNxGOAqAD885rysTmlWrJSk9Ox0UcupUo2judok6bW+Q/nT98f8Afb8q4qXTdRVhJFPdqwOeGJFP+0eIBx5g/wC/VKOYU3uKWDn0Z3X2uMriKeLd6nINI5Z2G6bLHvkYqtHdRKv+qiPqSnWhrqJk3G3hx0yoxgV5MJtLU6pQ10JJ9NF5LHLJczDZxw2FP4VXvLbT4bclXLMDuGzduBHQ9DzUUl/arkho2/2Y5Nx/IUzz7qZcw6XdsPWRxGPyJz+lbrESX2X8wVPzK+jWmsamb1tOsXKxkSedMPKX/dxjnj0Har0d7BH8sjMD7KTVtvEGtppx0+G2hsgUK7kjMrDPXkkAn8K5GbT7OGZJNQ1bUGfOVV32DP0XGR9c16csThqaiqbcm99PyJw6qtydRWXT/gnTfaoWAIEn/fB/wpVuY89JP++DWUkaKvy3E5OOMg1HEkjP814fou4fzNRHMafY3cTdS6T+7IP+AGqmsXT4hEKsSSeCpFZmqWd49mWs9QuI5Qf4SW/E57ViXLXmbaKa8a5ldiE+bIb6CuylioTtYmnBSmom811dKuTFgeu2ugiuFMSnbJ0H8Brz6/ivLNitxC0Q2gklSOPc1rabfXAtPNa4uZk25QKPmI9VBABH0JradVLcutSUIqS69jrDcpnkSf8AfBpy3MeP4v8Avk1gW+3ykkk1S9xIvDSKoVP9puMj6e9aeloFtkNxNLLOBl48YIOTx7/1rknjILozC6LV2FuofLCPIGIG1Tgnn3plwiWsg+0XQgQkMVmfL854HWm6c0kl5JNE0SGKX5Y5GIOMAfl3/MVd1r+zdSIgvLGIXgACTcEhTnuBkDI68c4rGp7Gvq3quhhOpJSSS0M+0ntZr5SouBxt28EMc8Gp726tLcBDFdM7kgAQ5xzjJz0FU4fCVr5Vy0txeRtMCq56LyCPm+8Rx68+lSWmgNbIJI9TkuDHGVCnOxTj5TtPzDGex5qPY4eXQHUV9y7atps8ojSRwemXiwufrjFWzp1tn71v/wB9CqNl4e+1W0f2nUokuSMvHHHvTP0Jx+IAq4NBwMf2tIPpKwH5YrKeEp9EQ66T0kcHK0Akk/tDUpIP+eZRUjyuOQVPzdc9CayL2+8P3ccSDVIoMqykLcK8hfdgZ8wn5SB0681ce8gvvIkvrS5ngVhIq/ZwSR/Dk8ZHQ/41hXviCLTrWW0XQYXkeVvMuWjTY4J6gEfQY7YrOGFrSkko6nY6sErtmhpqa5DGZNP1a2ntHJEqGyAUEcHG0jH4VqCyjlUS22tyW0nYMH4X/vquIvrTxFJqgaPWFjtQMIEh6jHALbck54zyR61peGNSvLHU1sLm2kvZUfdNLLIzqgAyFQdCfc11rBy5XJW/4BLrRvY9E0iG4lsgr3qXMoIDOUKjB9gcj8ayPE/hy81K7jvbW6sgfLIZpN55U424/wA96zNX8Ta1Lbu1vb2tlGfvEnDEfXsfbrWV4k8U6ppPhq1uJ9E82zbahGxlCDB5+b5vzH40nCVKytqJXlrc6a30jxFBpx36pvuY1xGBGWjGOnoX/OsyHRtcju/P1rxBrNxjLmKBfs8W33KD/Cue0/WnvNJj1bTb+QRsGXZNGwKdAwBHX/gIzUVxpbz2PmReJtQsJm5aMXLmMKT1AZt35/lU2in/AMAq0jtbvxfovlrZpIq/MI3EbMCB3yxXj+dUPHGracbHTptMdQY5Ww0R+7gDH0rmNKm1fRdUgtJdeutQt2wu2WMMhyccEkMfwzir/jG4ku4LZG8hNrMRhNg6ClGPLNcp6WWYaVSspW0W/wBxnXevXl0jLc3l3Mp6h3JB/DNenQrbxw2VvCt20dz++lK8qgCj5R0C7ic/99eteOtC20/vYf8AvqvULDXhHZQB4RtWJRnPtVYqU9GtT0c2wV6cfZrRXudciqylE8hQexz/APqqOKzmsVE9nulYAK6l+HUEkAf3cZ49uKxtJ1yO8laO3WFnViGRmwwOM9Cc1p/aZVA3W6DnqJMf1rznNrdWPm3TZfiTzZ/tFy4LAFUTbkKpxnJ7niobiKGK4+0pdSM+R+6lyUIAPHqOufrTYp5O8Mq8dmzTZp45DtkeQAdmjpKq11JdMmk1CGFI5IJCjmRV+zsMbtxwce/fIyOK1BbwiUTxyGJjjcEbhv8A69ZCvbhAVaJiCCuYgSD7cVWvNbhs0YlxJID9wjacfXFdVCXN8KuYVKbOoWFJDxcOGznLAdfqKaWK8f2mnH+2f8a86vvFWqpMZdPjuwP+eUsSTp+DLyPxzVX/AITmRuZNBtGc/ePlPyfyr0Fhar2/M57HDR6rd6c62/8AbM8Eudpjt3W52j3G3GPbNXLSaN4t0vnTpliJZbfaGfOThQeCOP1rn5XdtZi3MzZc9T71heJdQv7dJhBe3MQMvOyVlz+RrpjFK0l1Rs5Ox6zYX9pdq76lpEbMIsRztJtJb+8wJyfbrVafUfDlhI8gv7SEuSWRpQzn+ZNeWeD447qSZrpFnYRFgZBuIPrzXeaFbwbHfyI96RtsbYMrz29KdaPsxUZ8xPdeItJGJI4b65WL/VtHBIVye+cYP41nWetanPK0tpp93Iy/wyOqgg9ypLZ/EV0cjMLSYgkHyzzmuc1f93pElxH8kyrxIvDD8etc7UJSlG2q6vU6feVncguZdZdY4WtNMtIlJKOhTdySSP4R1P41VubNZn2tqkitGQf3UQRFIP3gSuD+BqGKaW6+zi6kecFQT5jFuw9a2JCRPcQgny0UbU7Lx2FcznypOxso36mXIyWmoLeSX0+p3uVcRfamIYjjC7lC5+pq7dapfXMSSTeF77Z1LM8Z2/XmpdHjjuonW5jWdQeBINwH51q6bb28epSpHBEilVBCoACMNSjPVKx10MZWwsX7N2+SMCWaaCITN4TvHiIDLIrxFXHHI+bnqM+lXYfEryW4jbRb2BSMAmeJWA9hu3fkK3fF8ssVxdRRSOkYtICEViACWOePwFYejXd02lzM1zMzL0Jc5FKpWSXw/mavNMVVVpS/BF63W4W4i1SQwwRRqwih81VZs9S2wZJ9q3bVnu41kurdIowwYRI2N3pu4J69vzrhr5mH2WQMQ5uOWzyflPeug8N319Nanzry4k+Yj5pSa5q0dEziizsrbWZNyrIFLM2B82zA/wCBYz+FbQvpUX5lbHoRXOeEFWVpjKocjH3hmukQDniuKrHllaI9HuhqalasxDwpk+2KluG0u8hCTRnHs5FUHVTI+VB/Cs5uJXA4GO1ZKbT0L9kmXf8AhGNJkfdFfajAeqhLg8fnmqr+F7Xef+J5ede7t/jWhZf6lj3C8VMCcDk11wx9eC3OeWGg2f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AutoShape 25" descr="data:image/jpg;base64,%20/9j/4AAQSkZJRgABAQEAYABgAAD/2wBDAAUDBAQEAwUEBAQFBQUGBwwIBwcHBw8LCwkMEQ8SEhEPERETFhwXExQaFRERGCEYGh0dHx8fExciJCIeJBweHx7/2wBDAQUFBQcGBw4ICA4eFBEUHh4eHh4eHh4eHh4eHh4eHh4eHh4eHh4eHh4eHh4eHh4eHh4eHh4eHh4eHh4eHh4eHh7/wAARCACUAYg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bRY8YwK6i3AEdYulWs64/dP+VbqRTCP/AFbflXweFhJa2PqMVNN7mVq4BU1yV8PmNddqkc2D+7b8q5m9gm3H90//AHzWFVS5tjpoNcu5kP1ppPFWJIJc/wCrf8jUTrtyCMH3pK5uJByG+tSYptuPlP1qUCquIaFqRRRinrQgY+NasRLxUcfSrMWMVvExmOVapoudXl9k/wAKvjFUoOdVnPov+FOe6JWzLqqakVTQlSqK2sZ3FjSrESU2MVZiAzRyibHxpU6rxRH0qRatQM2xFWvPvGOpaxD4ibUdPsoLjQYoPsOozsHyAX+fGOTt5+ZQcHOenHoy9c1yr2djDZQ6brRvLX7JJJ5FxEGCzRvn+JQeSrYI4Oc49a3px12uZSkUp/7P0v7FaW9015atdWs15cu8YVIQdsSDaADyAenQEmjULzwpo82qahNpMhvYCxjmvIw8t0wbbtRjk/eIGMDqDjHNZnjGGws9J1ae2sm0i3vzFFa6iLFMxnbtddhG8LtGc4GefxxfCBsZdGmv9b1yWee2gS2s2uHLvES2/cFz93CISfQtyeK2dKTRKktzzfULe5XW2W4ntomEP2ptp837OkmfLiQEABsHpuz2rntE0iG20Y6oHkF213K90PK2ebblgu9XBY7t2BgAn5s89a9B8V6NqOo65d3+n2EyRXDNdSW8ablkh2jlCOdjMrY3Y6jjmsTwc2rapH/p+jRrpkG4yo0YZJJHBwQU43jf8oJGCR7V0wUuW6BtXOl+GXh2bXb+XRdYa0e3itfNtrtLYFpELjf5TEAhgQBuIOMnAFekT3Gh2FnJoNss91ocFu0c5lUlrdVbaXRv40VuCeq4yCQDjkPAGnjRru4/tBJrXX9IQSLC5LZg3KWwRxgxkcDPJJ7DCeFdbubvWdU0jXbhrrTwZpo7K3i2vKSxYRlVBYqSfu5xzzkZrmqQbbK5jT8Y6prOl6douq2tnd6hf3NlALqG2U+dFGjb2kyDwG3YOQQcD0rq/Cd1/bEt7r0du0FteLCsaMQdxRTubI4PLbcjrsrJsPDmizWFhe/29i3hghW9he6Zo3MfzFSGf5RkkFWBGD0BrpvDEaixuJoYjFa3F1JNbR7duIzjBA7AkMwH+1WE0uWyKi9SeVOvFVZI/atKROtVpErn5DZSM904qFhWg6cVXdKFFjuYuuDNi/1H86v2nNnD/wBc1/lUGsx/6DL+H86s2AzYQf8AXMfyqEn7R+hV/dGOKgkHNXHFV5OtEkOJVccmmCpnxzUfeuds3iOjpko+c1KlRzD5zTvoPqR4p6rk0mOaliHNZykVYtWkQyOKuyQDbUVoKusPlrFiZiXEW1qrSrWrdqKoSrS5ikQxjjFFPjxk0U0wZ3dlGxgZWaRZlJysZAGfTmplFwkRWaBUYnKlnPK9+c1TFoIy0pxJHIPvyMSVPvU8jN9lWDzQkecgqny/zNfUQVkeDJ3Yk8fmJ5lrcOVPBR+eazZ0YEgqVf03HBq05mMbRh2I7yHjjvVUFlXaudvpwc1MoXNYOxXHzYO1hzg8nrXL343ahdN1/emuu2FsFsD5sGuWuF3XE7esrfzrjxcPcR1YeXvMggX93+JqULUkCDyhT9tefyHXzEBFKKlZRTeM1PLqO4+Opkbio0Arm/EPjzw54f1dtL1KW6S4VFc+XAWXB6c10UqM5u0VcxqVIx1bOrDVUtmP264b/PWsLQvHnhvWtVtdL06a6lu7qQRQobcruY9Bk8Cu0h8Ma8k8ztpsmGPGJE/+KrV4LENr3GZfWaKunJFZJKmWSrqeHdY76fKP+BJ/8VU6+HtWx/x5P/30v+Na/U6/8r+4z+s0f5kU4nqzCxzVhND1QdbOT8x/jU0GkX6sA9rKB64zTWEr/wAr+4l4il/MhsO5sBQSaeZo0yBmVh1CngfU0anb6hDZsbXS7u5bosSDaXPqxPQV5d4o0n4ta7I0MGkTaXZZ4VHQsR+BwP1PvXUsJOC1i2zJVoVH8SS9TuNb8Z6Lo8RkvtStYAOyEE/meK4XVvjloNuWSxt7y/bsfmx/QfrXPQ/B/wASPMZr/Sr26lPV5XDH+da9v8MdUt1AXw5cH/gI/wAamTxC0jB/cdEaeF+1NP5nM+IPjFqeqG1EHhx0EFys6MVUlWUEcgk5GCeM1z+o+PfEt7JMY9FtVt1WNfIMCLvVc4HTIHPIHUcV6hH4D1tQB/wjlyP+Aj/Gs7WND/smUJqVmLSQruAlGDj1rNPFL7D/ABNlHCvaS/A4YfFLxvBeXFz/AGTbTmVUV84A2qPugbemS350ujfEjUND0ObQW8OxyWkm9XmiCqzlyTv6DkZGOewrq4bC2uYmkt4UmQcMyDIBNax8E6q8Y3eH7wggc+Q1Z/7St4P8S3HDfzL8DjtU+I9rq00N9fR/2aPsq28zmDzBK+cgkZJGORkYIDHtXdfDrxd4butXk1C0udMsT5TRiKFzIZi7BmZyQGH3RgEcZPrWTc/Di4nLNL4dvcnuLZv8Kw9Q+E127FoNH1FHznP2Z8/yrT21brF/cZOhQa0kvvPeFXR7+UXzWFjPIOlykaSEfj1FXidy70YOvqK+fNK0H4l+HZ1k02HVLiNf+WcsMhOPY4z/ADHtXpvhLxNq00e3XdC1PTpl+9O9q4Ue7HGCPfj3FaKHtN4tM55w9lqpJo66R+tVZJKW7vtPXiS8topcZ2GUDI9RntVF7m3b7txGfowrnqUasHZoqE4SV7kzycdageX3qKSeEAnzowPUsKpte2Z6X1qf+2y/41m1PsaLl7jtVkzYyj2/qKfp0mbCDn+Cs+/ubVrWUC6tydvQSr/jVnR5bdtPh/0iAHBGPMHrWVpe026F6chZkY1Wlc5q0/knpPEf+Biq8iIThZEY+gYGpmpFRauQO1NU0OpBporllc6UTIabKfm/CkXrSTZ3D6U1ewmXNNs1u7bzjIyneUwBnpV6PS1B/wBa302j/Gqnh5v9DmXrtuD/ACFbMIKnJ5Y/5xXfDD05RTaOWVSab1CDT41HMzZ9AuasNZpj7zj/AID/APXp8MjRvmNCu/3xzT0aJQ7FF9hndlvWq+q0uxk6s77lCWwjf7s+T6beaozaXnOJT/3xW9J5b24eRS7E4XjBJqlOuGOG5HG7HT2PrUSwlLsXGvPuYNxaG2QSeZuBOOmKKtayR9iJGPlcZ5zRXn16ahOyOynJyV2Sx6tAoGyNAfXb/jUo1iJj86ofbyx/hWYb/wAsfMo/74NQza4kOS0RIHohP8q9ZZhQ/m/A4/qc39k2m1K3kPzs2OwycClF7CT8sxX6jNZMWvwNj5cf9s2qymuQ+g/79tVf2hQ/mF9Uqfymkl3bhcbie+T3rPFtYSMVEUxYksdrE9evan22sefMIoUUk/7JFPl1S4j1C3tRDHmV1Utz8oPf9K2jVpVo8y1RlKnOm7NWYwWdsq7RBcD8T/hSfZLf/nlcfr/hWvK+xipmGf8Acpnnf9N1/wC+Kv2NPsTzzMh7W1/uXI/P/CmC1s8/duR/n6VseYWbasyk/wC5/wDXrJXVL7+2zYrHbmMPt3kHOPzqHSpJ6otTn3JY7Sz7/aR+H/1q+dvjqsQ+Jl2sW4osEK5br9yvpbUNY0vTZVg1DWNOtJSu4JPKqMV9cFunFfMXxtv7e8+JmpTW9xFcRMItkkTBlYeWvIIzXfhacIz0RxV5ylHUvfA6NW+J3h47c4vVP6Gvteviz4AkSfFLQFI/5eS35Ixr7Tr1V8KPLq/EFFeT+J/itNa6xcW2mJYizhbYJ5ySZCOpHI49KpWvxW1idC0KaZOM4yqtgH8GrtjgK0lc5/aI9lorzXwx8TGudSjtNbtre3ilO1Z4iQFbtuB7e9elDpXPWozou0kVGSlsFFUtc1Sz0bTZdQvpPLhjH4sewA7k15nL8U9TkmY22m2kUWflEhZmx74IFVRw1SrrFClNR3PWaK8hn+KmqQgCWHTUJ6ZV/wD4qut+H3jaLxLJLaTxww3ca718t8rIvcj0I9KqphKtNXYRmmdjXi/x1tGuvEUe2YLi1X5SPdq9orxz45maHXIpkjV1NsuR3GC3+NGE/iFnN/DYaYumyRag0dvN9pCk+bgOuVwSDxjJPPoK+hkxsXHTHFfLfgaWOTU547pCqsACG6da+o4cCFAOm0VeK2TDqOooorjAKr6nH5um3UfXdC4/Q1O7KiF3YKqjJJOABXOaj458I2lvO9xr1mFj+V9rbjzxxjr+FNdxqLeyPGPiZ/o9zo11wWa3ZCcZyOOKvWVxJJDAdzEFV5x7Vn+NdW0rVdK0660m8t7traYgqDyqkHqDzWtplyrWNtIjKFKDp2H/ANavfhNOCaZnytaNDNSHm2EsQ3ENG6nj2rwaS2PmuuxUAYj9a+h3lYEruByx/WvC9ZhZNWuoydoEzcD61hX1SOnDLczVtYw2MA1xmqXMi388S7lCuRgmvQYfKTpyfzrg/EVvMfEFwEhJLsGGPcV5uJ2Vjpkih5rkZLsT7mu0+BKvN8VNFj34LtIBuPH+rauL1CB7ORI5sBmQNj0/ziuy+ArIvxZ8PbhvDXJXGeuUYV5lWN4uLHB2aZ9SXGlTgn95D/30f8KrHS7gH78P/fR/wrWu77T01Mae1jL5xYLkAbcn3zVoWcZ/5cj/AN9D/GvCeFpN6HrqvNLU58adcf3ov++j/hSvpl0xGDGcf7Vb4s4/+fNv++h/jSTQ2lvA881syRr95t2cdvWhYSA/rEjM0axmtROs+zLyB1CtnI2gfzq9mQYLJxjsRn8jSKLExgxyThD0PNRyR25ziefH41o+SCSuT70ncspNwUaNce4I/lUpuG42sSfYYFZbLagf8fMv51Hi3/5+ZDWbqw7r7yvYt9H9xuC4OCwjDP3YnH5VXYROMFZAf7u04/wrOCQk/wCvkp3lwDrM4+o/+tT9pF9V94vZtBq0MjafIiozMMYAGc80UgMBfat0xPoP/wBVFY1KEar5rmkKjpq1iS6soZEEkfRgCCO4NZklivmKPU966WdeMdqqGINOnFcPs1zbG0KjtuUo9MI2n5AD0zVgadx/BWvBHL9pjAVfJ8s5PfdkY/rV0Jx0FdkcNF9DmliZJnNfZTBKrjYCTiqly3/E8tVyG+cfhgGtrWII4547gZEjnaeSRge3SsGRmbxFbZ3cbjz9K3hH2ceXzJcud83kaF5cKtwwIJPFQ/aF/ums7VbmRdRlVcYBHb2qBbmU+n5VbrWdjsp4W8EzdtJle4CgEcGs2xw/iWRvSRqfo0jyXmGxjaelV9HYt4glP/TR/wCdNT5mjnrQ5G15Hmnxq0OLxD8X7OG5CG2t9Pi8zccAjc5x+teTfEWOCz8d6jZ20axQ25jjREGAoEa9K9N+PdtdXfjOaS2WbbHDEkjRgnnbkZx9a8Y1tXbxBc72csCqkseSQoHNd9GlL2nPfS2xx16kVQVPl1ve56h+zUhm+Leh+itK3PtE9fTvxPm8UW3hzW7jTZraO1S0JRhkSoNvznPTPXFfNf7LMJPxZ0zP8MU7f+Q2/wAa+xL+1ivbGeznXdFPG0bj1BGDXsUpctmzxqkrTZ8d6PDYwKrNF50n9+U7ifzqTVdU/svVbTUV+S1nIt7kDgA/wP8Ah0qzr2kXHh/xBeaPcht9tIVU4+8v8LD6iqt/Zx6lpk9k4IEi4BP8J7H869+cv3fub9Dnj8XvG3Jclh2IPvXvnwn1iXVPCFos3myT24MUjuCMgH5cE9eMc+1fN/hK01W5tbTTJod16ziCPDbt/YH/AD6V9UeDNMbR/DFjp7Z3xRjd9TzXFjaqnTV1qVGCjc8u+OetSzatY6enmJBCjM6sCAZc4P1wMc+9cFDdBVJbAA5PPFeq/H3RpbnTrTVoUaQ27FXA7KQSf5V4Zry3kum/ZbKN2kuD5ZcdEXuTWuHrKNBcq2FOCcjQ0G/F9Jdao/3JH8qAHtGvf8Tk1t+Gbie28XabcaQuy8NwsaheA4Y4II9MGsSxtEs7KC0jJ2xIFHv6mvQ/gpoDX3ib+15FJtrBTtJ6GQjAH4DJ/KqnPlpe+LTmuj2bTTflZPtywj5v3fl5+7jv+NeRfH+8ii1SGNg+9bcMSBxgk17RXiXx8b/ifqBIAfsqfL/wJq8zD/GaX1OG8Dzw3jXsTkMpCEHuOa+o7fi3j/3B/KvlvwbBHcWd4u0JKHXDrxivqKzBW0hUnJEa5PrxWmJvyxHKxLRRXP8AxC1ldD8J3t5u2ysvlQ+u9uB+XJ/CuMIxcmkjyP4teOb3Xdbbw1ojMLZJfJ+U/wCvkB5J/wBkf/XqCy+GVidPkOqXl1dzyIMkNtCH2rzi01S60bWRqdmsMs+GCFxuCZPUj1rvfCvjfxFqXh/WLue3WWazi3q6xBRz2I/CuGtUlffQ+jwdKMUoJanl/wAQPD154P1iKS1u5JIGbMUxGGRv7p9RXoHw+8aabqWi4uhFbXcB2yRY+97r7GvOPEXiLxF4pddLvykiyNlNkAG0jnIxz61geEtcfQdfivhGk6rlHVhww7GurL8ROjJKT0e/+Zx46lTnrBf8P2PpD+2I2YmG0llUkEHZgGvHvGqSf8JLeGRPLDPu2/WtXUfiHqM1uTHbJDHgY21zMl8+sSNfSE5c8ivoK6XItbs8rDP33oMiKJ93k+1ZmrSLDP5su1AVGCa11McYwmM+1cb8SGmT7KVAUNu57151aXLG52yV0Y3ii7iuNRR4jlRGFJ98mui+Bdxt+K/hnPT+0Ix+fFcFhyckkk12HwgYw/Enw5JnpqcH/oYFeROTk2xRR9iauFXxSjf9NE/pXjnxKbXrr406lp1rrWq2tjHDDKY7e6dF5jXgAHAyc1694jfb4gjP+0n868B/adutV0/4itc6XcyWplt4TI6MRkquByK8ZRlNzjF2Z7FKUISjKaul0Oru/DuqRWq3Ft4s8QJK3SN7x2X9Tmuq+Cuo6hqHg3XoNWnmuLi1vTGWkcsSNikda8k0jxj4rX4U3WtXIS4ube58uGZuNyHHzEY7HIrtv2YNYvtZ8LeKptSVRcG7VyVHBBi/+tWOHp1lzObulp8zrxs6DhHkjZvX5Hr8ECvpqxNHgEY4+tVzpUJ/gf8AM1e0khoIRx1HQ4/Stz7On90/nVVKEa1m0cMa7pXSOFuNIiYN8r8f7RottOAA2jGfeuknQOJV8tl2Oy/N39/pUFrGqqtedPDwT0R2xxEmtytaaUDgsTVw6dCq+tSPZRzXtpdtJKr22/aqthW3DB3Dv04q3IPlrWNGKWxzyrSb3MS5tIkl8xVwWwOuB1oqxd8FepOOy5P/ANaitqLSjYJXZcnkg7TIfxqr50KzqWlRR6k1weoePrDT9Pl1DUNH1u2tYl3SyPacIPfmt+G8h1BIJICSrYIyMcGvQqZZyayujkpYlS0R29unQ+1TkH0H51JaQTefJuC+SEUJ655z/SrLxDHSlClLlOadVcxzeuZLwj0JPDYrmkG7xEmNvyxseOf1rrdbQefEPlyFPUZrm4o2/t12O7iM9RjuKxnTenqdlKa5fkcdr93GNdu1abBWQjGTVdLuL/n4/U1j6/dSyeItR2W7OBcyLncB0NU4tQGf9UfzrzZP3mfd0MJelH0X5HonguZJtRl2y79sXPX1FWfD4LazK3+0x/WsP4XXP2jUb8hSNkS9/U//AFq6LwoudQlbHr/Ou/Dq6ifL5tH2eInHyRw2q3kKfFzV7eRlLbIgFYZBxGteDeMJPP8AG+sTBdoa9k4x0+Y16D8V76/0f4y3+qRoBEZR5ZP3WwoUg/ka841af7V4k1KcjHmXUjY9Msa9nD0bVnLyR42KrXw0Itaps9b/AGUkz8U7Zv7tpOf/AB2vr2vkf9lGW3T4lPJNNHEsdhKcuwUEkqO/1r6uGpacf+X+0P8A22X/ABr0mtEeLLWTMLxr4H0PxYI5NQikiuYhhLiEhXA9DxyPrXI/8KW05c+Xrt4B7woa9MGoaf8A8/1r/wB/V/xo+32P/P7bf9/V/wAa0jXqRVkyOU5jwV8PdH8M3f25JJb28wVWWYD5Aeu0Dp9a7Cq/26x/5/Lf/v6KPt1l/wA/lv8A9/BUTlKbvIdiWeKKeJopo1kRhgqwyDXnWo/CTSZbiSSx1C5s0ZiRFtDqvsO+K9B+2Wn/AD9Qf9/BS/a7X/n5h/7+CnCpOn8LBq555b/CPTQwNzq93KO4RFTP4813mi6XY6Pp8dhp8CwwJ0A6k9yT3NT/AGq1/wCfiH/vsUv2m3/5+Iv++xTnVnP4mJRsS14v8c40bxAGdFOLePnv1avY/tFv/wA94v8AvsV5J8dYrOS7guPPKu0YUlDkcE4rXCfxBT2OA8M2f+jXUlm7RyeYvB6Gvpqz3fZId3Xy1z+VfNPh2SS1EywYnDDccnnivpWxYtZQMRgmNSR+FaYxWsEXdImryD9oW/Yyabpik7ArTt9eg/rXr9eK/H5CfENmScqbPge+8/8A1q44K7sawlyu5534LtNOvdTksdShZo5WDoynHI4Iz+NdteSaZ4caXTdOvNNtIbhAzpPG8jt65wenavOLHVLjStTikZVa1RyzLj5uQASD+A4r0nS7nwtqELXt1dKWYdVbaT7H1rzMXScKt+jPrMpr0qlJc93bot+5heKNH0HT9OW+0mwtzOYyVkQkrkjnFfP+oxSLMzsm0uS4yPU17f4816wgtHttJzO4UgBRwox1rx7UN85DSyF2ACgn0HQVOBhOTlOWxnnNSnGMKcd1d/f+poWF9p1xpyeYhV1GHHvV7TXsp4XFrwiNgj3rn9Ft7RriWO9l8uJkz1xzmt7RrXTIRKtjOZcnLjNfWUpyq4bVLT7z5ZNRr9dfuLICKflGT7Vzfj+zuLnT4Wjj3FJOg68iurUIvT9Kh1JGNozEAKOSTXNUp3jY7HLQ8iurGe0KefGULgkCt34dHyvG2hyd11GA/wDkRad4raGaeDy2DFQc03wh+58RaY4/hvIWz/wMV5VSmk2kKMj7A8XZXV42/wB3+def/EhrZfi1Db3gSSK502I+U5O1yruPxNei+N0xfo3sP5147+05He2virRNas1I8i1ALDnB3k8+1fPSpc7nG9j3sLW9nOErXQsUunTXk9u8eoR6VcThGt3tU8jOCNoIG4Ln1rpfgoul2+r+L9J0eCKGCBbcsEH8RWTOf0ry6Xx5De6dL/ZfhmNtZ8lmM4YbEAHLn6V0H7Gs1zLrPiyO+8z7RPbQXDF+rZLc/rWeEw005OWlunn3PQzbFUnCMYLfr6H0Dou77NC3zHBHoe9dLn2Nc9o6AWiZC8eoxXR7R6CumEXyo8Gs1zGbeLy31qlCvT61fuVkM0oZQEBXYfXjmqkS8ke9cVWPvHRSfuliJc4qZo/l6UsC1ZZRtrWELownPU5/U1AjGdv4tgfp1oq3qKHyzt35Gfu4z+Z6UVz2s2dcJXieI/FeV3+E+qtIgWSUxRgZB+86j+tdv4JiYw2UbdfkFebftGG00H4S36aZDBa4eOUJFwCwkXn/AMdFdn+zzqF/rnhDQNU1SQSXV1iRyFAH3jgAewFfbZjHXXsfO4KrGblKOzf6HvEceAaSSPjotPgWQGTzCMb/AJMemB/9entnHSvP5Fyg5anParGftKgbvu/w8CuftoR/as7YH3QODnvXTaih+1tv8s/Lxk9B6Vi2y4vZ2+nbFc0oLQ7qcnY8y0HR9O1Jr/UruaXcdQuFI3oqDDkdxnpWfrmgadJqrzweJdLsLUqo8tnDsCBz3riNT+HXjybU7uYaHKUknkcf6RHggsT/AHqhT4beNwf+QI4/7bx//FV5k0uXl9mfptLDUIz9osbFX6e7p97/AEPSvg0N1/4gUXCXEUJRElUYDjLc/jiu38HxZlkb2/rXF/Bfw/rHhvT9a/tmzNs9wUMYLq2QqtnoT613fg1hhz7CuvCwSUUz47iCpGWMqOnLmWmq66LscH4zmszr9wkwgdPtjrIstsso+vPfivme+m3aveycDdcSHj/eNfRHibw94sm1/UrhNIdoJLp5Y381OV3ZB6+lfNE8uLmYnvIx/U16lFWnJ+h4FeXNTivU7L4bN5niCYNggWzf+hLXbPtVzhQK4D4XSf8AE7u29Lb/ANmFez+GU0SXTbU6gtp88souHkdQyjjb1cMPwU16EHoOk+Wlc5mOTB7VZin+ldHJHpYvpwLWw2ZIi2vFnG7rjzCGGMdSCM5HfGTrF1Z/ZrW3tILDzPOkV5IgRkK+FPJ4BFaXLUr9BscuR2qVJOO1af2jRba6j+zxWU0LRy+aZGLbZVQkKvP3M42nvVpJNAuoRGzW0BVIWkKrt25UM5B3Hd3XbjqR6U1IlvyMyJgan3AVBrElml6JLGSNoJUDhUJwh7rzzwQcZ7Yqv9p/2v1qlMXLc0QcmpUHvWYlxnqasJcD1pqZfIX14Oah8TPcNo0MCKm0uW3E801J89KzfFmpwJbW1uJsTJlmHPQnitac9TmxVP8Adi+HppYXleSNgFU5IHFfUmnNv0+2f+9Ep/QV8p+GL1Zor4712mLoa+qtJIbSrRl6GBCP++RWGLd0jiUbRRZrw/49zY8VQRlvu2S4Hpl2r3CvKPjH4aZfDur+IZrmN7tp42yRgJAvyrGvvlsn1NckHZjijwTWZG3/AH/wxXV+BND0u9sVnnE7iSMEL5pXB7jiuc8N29tq/i+ytL12FruaSXb1KopYj8cY/GvR/B32jUr+8upoUjDyGRVVcKi9gPoMV52YVW0oRep9Dk8eVzqSWmxW1DQdPs9LltbSzRTcHaxGSxzx1PNeWfEHwlqPhXVpLe5hk+yM5+zTkcOvoT6ivpbRdEkv7uCfyt0KursxGBgHp7103iLw5pmt2ElnqVpFcQP1V1zz6j0NcmEdeF5tGma16NRxpp7fh5Hw1ZWrXl8LfeqlweW6CtrSdLfT7qWR7pJAygbV/nX1DpHw/wDBOi3cxtdEtWLYyJV8wccfxZxnmsTxX4B8AXjtLFbDR7xhhZbQ4U59UPyn8MV6+HzKjCLU1+J47w83Jcp4YkwXvio9Vk3aZONpI2HmtHxfoFx4Z1f7FPIlxG674pkBAdc+h6EdxWTdSiSylj67kI/SvR51KOj0Ha255pdTeYw2j5RVnQ5CupWr9Ns6H/x4Vll8Er3Bq1p0mJ0J7OD+teXJkJH2143ILwv/ANM8/rVnQfDul+LbvVBrcbzfYp4ooVU7QIzDG+D6/MzfniqHjJv9Gsy3Uwf0FaHw61nTdP1XXhf6hbW4kW0mXzJApIMRXgd+UNedhox9vLmOyvKSoRcXqeK+IobHQ77VdLEccXl3MkaqltH/AKoE4GcV0/wR02ytNdhmtmJmbRI4JmPVgrgqf/HjVbxv4N1nxd4p1W/0Ewi0M7bZLjdEJMknK5X5hz1rpPhf4M8Q6B4g+2ak1mbb7KYQIpSzZyuOMD0qIw/eS7HZVqp0Yrqd3oyf6MyjPBP3Tn9K3vL4HArL0uPAkVh0dsbl9/Wt1V+RT8vQd6qFP3EefWn7xm3kf3voKzYV+ZvrWzcwyG4Z9+YzGAF9DnrWeI9sr/WuLEUnzI6KNT3bE8C9KnP3ajiGBT2PFXFWREtWZeqKpiO7Z97+IE/oOtFTX2TG23fnP8LhT+ZorjnC8jspS90+Uv2iIz/wgMVvZ70luL+GNHVWLA4Y8Y5PTtXpvwi1I+Gfhlo+rXsM1x9js/OmTO12xksee/U1b+Nmv6T4si8MaR4as76Q2+sC6nJ02WFI0WJwCSygdSBVPxzM1n8NdY35VxaSDn3GK+ixElSjypnl4Sm56yR1Fp+0Z8PpIFaX+04nPVBbbgPxqRv2hvh/j5X1H8bQ/wCNfF6TcgZq0s/7ukm2txOjDsfW1z8fvAEsxb7Rfqen/Hkapj45/D1N3+mX+T1Jsmya+Tnm61CWlkZvKjd9qlm2jOFHUn2rGUPNnRGy6H1mPjh8P36396P+3Fqv+H/ih4N1/VY9N0y9upLqUMyK1myggDJ5PtXx5DLxzXpHwD/efEKF/wDnnazN+gH9ah0VbdmnO77I+mbvV7dY2j+ztJuBHJC1n6VqT28uy2VYw553fNgD0rNvJMsajsGJnj/GklGKuU1zEuteKNQWSeNJo9ojfOYfY18eSNuG7I5Oa+p9fO20v5t6/LbyHr6Ka+THlxGPXFLL6rk53ZOPpxioJI7P4Wuf7S1BvSBR/wCPV7h4a0rRbrQ9KmurTT5EuHnGoXUt95ctuA2EKrvHOOQNpzXg3wsk/wBI1Jv9hB+pr1zQ/Ca6nb2T/wBoGKa7jaVVwhCgOy4xvDn7pPC4/U17dNtxMUkqSu7HYR6D4Kt1SU39hcCwt5Y7wCdm86XywVcLlc/PvXCnBAXnmpr3SfBTWBaza1a/ZWNuhuCsM37qNiTliU+821SeWBBPauJg8PWMkzRjUpcgqqL+5JYnPTEmDjH3c7uRgVT1Wx0+xisWju71nuQWdXgVdih2Q/xHJyp4q7tAoJv4meoWmh+CZrzUpreS1ZI5mhhtpLnkMiScr8y7lYhCDnrkZqFNJ0GSwuVeDT7aQFy0rTgqmANo4lYoevZwc9ug4ptAtbG7e01C+uBKLd7kGCAFfLAJHLEckDp2PB5Bq7L4V5iW1upnZ2jUb0XBDLuOArEgquScgdDQmyeRX+Jml49tNLtI7WfTltoA7uvlI4ZtoxtYkOwI688Z9K5RZj6nFJrNnJpupSWcm5gMMjMm0spGVOD04I4qsr+1PmN4QstzQSWrEU3vWaklTRSGncrlNiCQ+tcN471m6s/EfkRqpj8pSciushlI9apfECPS/wDhDo7y4tx9o84qZQOcdhVwu72Zhil7nzIfBV7HeaDqO+JAy7eRxivrzQcf2HYbeR9mjx/3yK+Lfh6beaK7gtbpwHTLBu+K+0PDisvh7TlYgsLWPJH+6Kzqy5oI86pGyRfPArivij4Tk8YWNpZ/bJoIYpt7xq2FfjuO59K7GVsYX1o7iuOfvLluKnLkalY888GfCjQPDt5b3w8y6vY5N4lkPQbcEY6Y5NdjaeHdFtS/2fT4ow/3lGcflWmOuadRGnFLuU69S7s7emgwKqIqIoVRwABgCo5iFjLHoozUzVT1FWkiWFeNzDP0HJqartFsmmrs5KBpIrILNnzDJIWye5Jb+tcR4mdmuFmycI3H416B4xQ2unXV0nAQGT9MGvPNYZZokYcggGvkMTKVOoqcnr/SPqcHacedLc4/41/vdN0+5xwJAw+jrz+q15xFIuzkgV6b8U4jceAVm53QzKCe+C3/AOuvKYI/l5/Wvr8qqOWH+Z5uMjaocX4qtLezImhyGklbcSeKybWQ7gd3Q1sePnjASJWG4S5IHpiuctmOD64pVfiORI+39daW40jTpGuJCFhRsHnOVHeuQn02O/1QauLy/tNQVVh+0Wly0TeWhJVDg4I5PbvXR3Nz5vhjSmB5a0hP4bAaxbCQFfctXnu3Oz0YX5EdbpWsx2UEkki31wVjJPmXzuTgZ/i6VxMP7R2kRgMPCmon2a+X/wCJrci+ZCv94EV8rSqzTtEqln8wqqjkk5xirg9zOpBWR9HD9pbS43Zk8H3QJ6k368/+OVZi/aZs2AC+E7gfW+X/AOIr5iv4bqzmMF3bzW8owSkqFWx9DUtglxMC0UMkgGASqk4J6VabvYxdKLR9NH9pG3k6eE5fTm9H/wARVd/2hYWdmXwo+T2+2j/4ivAI4Z47aO5kjKxSsVQn+IjGePTkc0okG4joRTlCL3FGKWx9z6BfrquhWGqLH5Yu7eOcJnO3coOM9+tWnNcp8J74XHw28PtvQkWMakd/l4/pXSySeq/ka86Uo62Zai7kN7zGc46903fp3opkssLErI7R/XP8xRXJJ3ejOqGi2f3HG+TtbNcB8bLnyvh/rShsbgifm4r1SWED+EV4j+0Dc7PBeoJn797Gn/j2f6V6lV3a9SadrP0PGvAGsLo/iiK9lMpiWOUSLHHvJGxscemcH8K9BvbvwrNZXmoP4avJrmR5JYC+nSBcDcAWI+8MbGOT1z07+Y+CLuG08UW11NqiaYItzJctAZgjYIHyjr1+ldnbeI7OHUriNPF9sLZ4WkMjae5DvJJueMDPHQc578dK7IS0ONo2oL7wTsuV07QZ90qNGqnTpJETcrmNmzzk5XgZ6ZB7C7rs3gvSdDvV/sa8OpaixeOAWLhUTYzKkjD72X2kqDxgAjg1z2peItLupIJpPGVpJNBLHLG0elSIflK8YDAdEUcjovBrK1DxBa6ZoyHR/EUF1crB9n8j7G4LIz72YszEBgSw47MaTkUkN8dSeH1tbWLSNJaxnZ380SWzxnbkEHL9+SMDIxjp0ro/2ek/4q66lx9yxb9WUV51qWqXmtalJfXbfPI5fYpOxSeuAScZr1H9nqL/AImeqy91tkX82/8ArVnN+62XBe8j1y4frRaytBiUKrEKeG6USJmsPxzHL/YsCxMVLTLnkjjB9K8/E1lSpOb6HbQpe0qKK6lfxTqLt4e1Zvs9uuLOYkgHP3D718rOwxXvGv208HhLV5nZsCzlx1/umvAjkqO1Z5HiFiKc5JdRZxRdKcY36HafC37upN/1zH/oVez6BpviSefQtMsda8r7fZS3VsAuDEqNIdmevJQ98fNXjHwvX/RdRbn/AFiD9DXo1t4u8QWtjFYw3+yGCJoYsQpuRGzlQ2NwB3N3719TS+BHCk3TSR31v4V8Sz3Ihs/EJlkWYw3J+y7Y42Xd8wPQgMCu4hTk8cVnWngu5WO1uNY11rK5W0mvIkEJmMccTksdytjOeQPeuWk8a+JZsbtSYN1d0jRWkO0rl2Ay5wTy2etVINb1SO3S3jvJEiSCS3RRjAjc5dfoTVsIwqLqjt9B8LXer6Ol8NcnSCSW5hjeSE+WoABYu275A2R61q3Xgm/sRdNJ4gliiXcLpniKmRI0yWQBjvAyF7Y3DtXmi3941nBZtcObeBmeKPspbGT+OB+Va1t4m12Odp01OcSPOZ2PHMhG0sfqOCOhqblOM76M6qDwzp95aLet4guJLYWkk0Ra0O4JG2HUjdwcsMYJBzU1z4KtLdm36uxSG3FzORCpKxlVPCh8k/Mo5AHvXJ3Gv6xdytLPfSMzwm3IAAHlk5KgAYAz6VdHizxBmJjqcgMIAQhVBwBtwTjkY4wc0Ji5anf+vuNm28N6PJb3Fwur3PlxxLMh+xY3KzBB1Ychjg4yOOtXrnwbb2eojS5dTY38gdoFW3/dlVLAbmzwTtPYgd65C613VLqWWW5vpZGlRUfJwCqnIGOgAIBwKuR+KNceGW3bVLho5ixcFuTuPzc9RnvjrVKwONTub+v+FG0m1u7pbxbiCCSONXVMBmJYMp9CpXp3yDXJeNrGe+8DMI5Y1UT9D16Vek1XULiCWGa8meOeQSyoWJDuP4j781z3j26EXhS4t2ZlZ3BT34reiviv2ZjiHJU1fuZXw4s7q1t7+/IDxwKFYKeea+2fCrmTwzpjkEE2kZ5/3RXwx8Nb8W+l6zDJNtLRqyqT1wa+rfAvxJ0ubTNF024triK4nWO3jIAKscYzmudr92rHJUTklY9EujiRD3HNSLyoNVdQYq6Y9QDVnO1Mn0riTvNkNe6iSikoNb2MgJ5qojeZdyt/DHhB/M1LcyiCCSZuQik49faoLBHS2HmHMh+Zz7nrXPVd5qPzNYL3WzI8SeXPaz2twpaGVCjAehFePW90JLaKFmy0ZaE+5Ukf0r2PXo9ytz2rwpgYfE95aqQB57sPzz/Wvj88bhUjI+qyaKlTkir8Q5J/+Fa615HMkcHnJxnlWBP6ZrwPwRql3qF7dR3kxk2qGUHgDmvpd7KPUtLv9PkUlZo2X/gLgg/zr570jQ7HS55NiymblHLN6HpXv5HKU6ej0Rx5jG0kzlPiLIq6ssKLg7AxIrAtpG5rpviVbgX9tcImFaLaT7g1zMXfjtXfWi+dnnXPtDTP33gzRpOudNhP5ov+FZmnqePY1yGlfErTtF8K6TY6tNCCba2hjXy3V8FFAOTwwGckjpXb2aLjKsCD0IOc140K6qNuKfzVj2FScIpNo0Lc8r9a+VNcDQ6rfR8gx3Mi8ezGvquIYxXy742QxeKNWjx0vZv/AEM100nuYVlojuYNa1ia3RprXSonubaMwtJM3Qsfn+6QDkjuCMDtirMGra9aiFbmx06EytGpk8xzk7zgHavA3cnPXd19PM01yNLeONtH06Ro1272V/m4xkgNgniobzX2uLWS3TTbGDeRmSNDv4OepNbOdjBI9kuvEWqXzWcemW+mwWsMW5ZG8xZJg6yOCQR7sVUZAKAdq8y1nUGvNZubr5AJJScISVHPbPOK5uO4l4PmNx0O48VagkNQ6pagfYHwavrF/hdoiyBTIkTqSevDtXU/a4FGIZ5EHp5hP868M+El0reCbQiXa8csi85GfmJx+tdnDcCT5Wmljbtubg/j0r88x2JnHE1Eu7/M+goYCMqcZX3R3T3jsTmUSDtnFFcarXA+UXRB7b1GPzFFc8cdibaS/r7jf6pBHos8ce0neuB1JOMV8y/tF6hAvh028dxFI8mpAlVcEgAMe1dlq+uajqmftmoTSr/d3YX8hxXMeJdJstY0ySyuEt3Yq3lM8W7y3IIDgeor6mfENOU1aGh58MpnGDvLU+eBIS9SMzHHWu3X4P3Gf+RqlH/bqP8A4qpk+EU4HPiub/wFH/xVer/bWB/5+fg/8jzv7MxX8n4r/M4WMFj3qxHAWfoa7qP4STcbfFk34Wo/+KqdPhNd8bfF1yPpaD/4qj+28D/P+D/yGssxX8n4r/M5nT7RsDg17H8BLYQx6zM2FGIgSTgAfMa4uP4XakmAvjK6H0tR/wDFVq6b8NLiRDa6t4o1S/sWYM9qh8mOQjpvwct9KmpnmB5Had/ky4ZZiuZXjb5o7HxJ8TdDs7xtN0OOfxBqQ48mxG6ND/tyfdH60aRqOvavZhvEkFrbtvLRW9rlgg7bmPU/pVzQ/DGmaXarb2dvFawj+CJAPz9/rW5Fpm9P3eUUDlq+cx2bvEx9nFWj+J7OFwKoPnk7v8Dh/iQ1rbeCdWXcyyPbMqAv1yQOlfO7JxmvpXxl4MttSsLi2t9TmE9wNrtIMgDIPG4j0riF+DmF+fXixPTZbAjH13162SY3C4Sg4zlZt9n2PNzXC4jE1VKEdEu6MH4OWcd48trK0iRzXIVmRSxACZzgA16wPA2nfZ3Zp9RMgGQghJPJwoPyVzujfDc6Jayw/wBrSSSO5cCKIZAxgZ+bithPBmLaOVvE2XkbYqhGwWxnAJOOBmvpaWeYHl+Lbyf+Rwf2diUlpb7jQHgLTViZjLqAIBPzow/H/V9KrX3hfQtOUG+ubyBX/wBU7khWx1HMfX/EVUv/AAdd2i/vNWbpksUyqj3IY4/Gkj8GX7Aebeps6h2xt/QnFX/buA/m/B/5FLLsT/Vv8y1Hpfg9kwurSK/zctKSOnHSL1xVlNN8GKTu1OYjBIxMfy/1NV28Gxwgl9WiXAySygD881zWqLPp7HNuZ4ycJLDLGyn14LA1pHNsJNXi/wAGJ4Cut/zR2CWHhEQN/wATSYybSR87Yz2H+q/ziqP9l6WGKnxDaYHcQynP/jtZejafqWrStNpkUUtjF8szyP5cgfGdoU8HtznvWFJq9zDcy29xY75kdlMcEqnbjoCzEAnr0zTWZ4Z7P8GJYOsv6R2EWn6WzDdr1uMnB/cS8e/T/OafHYaXtyuuQ7uy/Z5f8KxtBS41COOSa3eAPjChgzY757D8614NDupot0CyRuW48zaRj14qJ5vhYP3maLBV3t+hdSy04AkaxESAcAQPyR26d65f4l3Tw+GrVFRDiRuvPWuqudBvLa1SZbpSScYaP/69Z154LbXpCL29uEhUAqqYCg49xUxz7Bq6u9V2ZjXy3ESjp+aPOvh1NG3iDyriKNlkjYHivZ/D9/JZNptx9ljkitHWSNQeeK4mx+HNokxktrq6Eo4U7hx+ldnYadNaactvNLC7IMBtuWP45qYZ5grat/cRDLMTFWsvvPoDRdV/t7SYdQ+ztb+Y4/dsckYOKua5d/ZdND87pJY4VA9WcL/WvIfD/iLX9N0iG2guIBHFwm+HLHvyc1au/EniHUI7cyajGhhmEyqLdMFhnGfzrz45vh+Z76+QSymvpa1l5ns60tePx+OPFCzLEbq1dj6whf5CrU/i/wARKvN+Eb0S3jau1Znh2r3OZ5TiE+h6ZeJ5jJH/AA7gze+On64p4GFrxTW/HPiqEbrfXBEQOh0wSu3sAuK5/SviH8QNQ1hLGPWZQsoO3fYQRuuOvys+enPQ1iswoNuWpt/ZOISSuv6+R7nrrxrC5Zh8vUe1eCXbp/wsC8U4Pz7iv1ArL1f4makl+1uNfnvZeVcR26lXOeRuwAOnpWZquuLDqT6hNZXUjzov+lRzbWDYGVK4IGDxjrxXiZlSni+XlR7uW4d4ZNS1uejaeRHrRgVQA6lVB9cZFeE+K7VrbxXqkBcqq3TkAdgTn+tdFbeIdakvmgbVJEkLAxSnGRx8pGM5+uBXP6rp6z6vcy65rWpRzzHcZGiEZLdj8yDjH1rvyqvHCJqevoZY7CTr25bHHeOo0OmRNySrjOa5GNeD9K9hmt9NtdNRf7NtdVRv+Xm4cTgn0wuwL+NWtB0XRdQvRDNbeHxGxB8uO2RXPtkO2PyrprZtTbcuV2+Rwf2VU/mRpeDLPw/r3hfSLfUTIbiKzjULJIQp+UdOadqXg3UdM1GbUfC/iDUNKnlbc8DDzrVz/uHp+Fdxpuk2FhYC3stJ2ogwEQgD8xzin2rfZH2ytt3dI5CTgf5+tfF1MRWjVlUoNpXel7767bH0UKVN01CortI4e2+IHiPQCE8ZeHGntR11DScyKB6tGfmFeP8AjfXtE1DxPqd7ZXwktri5eWJijKdrHPIIyK+l5JY5bdDJahGd9qNGMpjsc9vxrJm0e3WR2/s2zkbOWIiU/wBK7KWfTo6Vqevk7f5nNUyyNX4J29T5cfULEjif6fKah+3WmSfMYj2U19TjT7U8Lp8CntiJf8Ka+n7MbbeEe3lqP6VcuJIv/l3+P/AJWSy/n/D/AIJ8vpqVkP45P+/ZqzDrFiq/8vDf7sLGvpQ2snI+zqvttFKLMsoIIQ+64rN8Rx/59f8Ak3/ALWTtfb/D/gmR8N7OXS/Da2155ZaSUzIUbIKsBjt1ro/PaM/KpC1HD9phTaZQyj1oN2y9kI+tfMV6rrVZVJbs9mnBU4KK6F231IcrLGOe44orPM0bckBfaisbF2Rz93cPHkLj6mpLYmSLcxOcdqKK7mYorXs0kT4Q46VbsoVlVXkZiT70UUhmi1tH5fV/zqzawIo+85+poopMaL0dvGCDtz9a0LWGM/LjHHaiioEy8lrbwKJFjDsR1ck03UVzbecWkzwuA5C4+g4ooreh/EiYS6mBbXTPfTp5MAMRCq2zLYIORzn0FSlRJLdFulsiuqgYDk/3scke3SiivcqJI5rj9KhieLUL6SNXljwVBHyg7Rzj9PwqzZq0Vrc7ZHL6WxS2kOMgeXk57HOSOlFFc7+OXyNOxE8u6bT5xHGktw6LM6jBdWHIPYjmtlLeOI+QgIjzwvYfT0ooqKvwr+upUdy9f2lrDpu9beMnaDyucn1PrXGarptnNqU9xcQpM6bFTegwgPXAx15oor18K9/Q5dzgdat1t/CUWsNJJcTXzTo8cpzHGijIVFGMcgc9eOtaHiXR9Pi8JabepawmZ7aNiXhST+FRjLAnv60UV6MFsYPqdF4Zhiv7P98u0oixjyyV42g/1rrdLsIIrfje4HQO2aKK8So26jT2Ot6RRm6hNJNdtGxwicKo6Ve/1drHGvSTO73oorDuN9BojVYG2jHTp9aqr9wEcHPHtRRTiBZlmk2om7gID075q7bAC3Zh1AyKKKtfEQ/hMaS7uTdea0xJBPGAB+mDV+PbcWwlkU7t2M729PrRRXbU0TsZrdFV/KjuVSO3iVnBLOAd3Qnrn2o8P+GtGtdLl1K0s1t7pYnZJU+8pwehOT+tFFYQnKz1HPc8z8AXt5qlzq1veXLvCLCZgigKNwHXgDByc5rP8GvJH4s/s4Su1szOsiNyJFAPDev86KK9VpL2tu36Exb90T4majNAdNYRwSQmBR9ndMxqAe3cfga6m5sVs4tLghurs2t5F+8t3mLRrnb93PI6+tFFcL0p0/Rm63l8ijFIbPxU+iBY5YhKEWd0AnUZ/vqAT+OaytV1ibTfGUmmSWtjqEIfaGu7ZWYc+oxRRW04rlk7dCJPU9A1UQaPY2t1ZWkCtJGGKMpKDI54zWr4bu/7WMqXVrbBY0LIEQjH60UV4tLWlUbKqO0ojnupo32RN5Y9iT296WwtobuE3bIscvcxqBn8MUUVDSUSk9S3DCqwhdxPvwP5VRkkZ8owUjp05oorxKnxs7obGTfyywuwSVuPXFUku7hs5kPWiipNkTRXUjOAdvJ9KcyqxYMq4x6UUVIFaWNQ2MUUUVSA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26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2FF+c/WpCDikjHzmnHpWaGQHrRinkc0lMaGAc07FAFMndYYJJWKqEQsSxwAAM80rDJR0pRXJ/C/xra+N9Envobf7NNbzmGaHfuxxlWBwOCK6HWNU07R7F77VL2Cztk+9JM+0Z9Pc+1NxadhJ3LdLmub03xz4U1C7jtYNYiSaU4iWZGi8w/wCyXAB/CtXW9RhsLGaTzE85V+VM85PTimou9hOSSuc34u1I3epLp0LZht8NMR0L9h+Fb3hmXdYqpPTiuSt7WWPS0eXLTXEhmcnrz0ro/D4ZU2fdz/OtalLlOWlUcpXZ0BNNLUiNuQN37j3prVkjrFJpC1N7U00ASg09DUANPjbmqQmW8/KPrXnWpb/7RucIMec/f3NegqeB9a891Jl/tG55b/XP29zXLitka0up6Gq4JoK8dKcv3zSnpWyMiuRzQRxT2opjIx3rhPjPq0dp4fttB+2RWk2uXC2ZlkcKI4TzK5J6fLx+Nd+BXGDwzcat8Rr7WvEFjby6ba2i2umQy7ZA27mSQr2OeOe1VBq92KRyunXGk+FfjBYjSby0k0bxDZrakQSq6pcRABDweMjA/Gr14ieJPj5/ZmoqJbHQdOW5gt3GUaZyPnI74DfpU/xU+H2lzeE7m/8ADWi2tprdky3Vq9rCFdmQ5KgDrkfriqN+dTs9c0T4pWul3ckVxYC11uyWIieJf74Q8naR09AK1TT1W+xGq0PUL6xs76EQ3lvFcRhgwWRQQGByCPQg15XrVuL79oV7ccj+xE3+wEmTXZL8RfA7WYul8S2BU9EL4kye2zrn2xXD298tr8dBqF23lwX+nNawyPwplDBtmfXHaijzRbdhVEpRsb3j7zob/wAOrBI8ayatHE4U4DJsf5T6jgVF4Evr+28d+IvDOp3Uk5hKXli0h58h+Co9geKXxrcJceIfC9jGwa4/tUXGwdRGkb7mPtyPzqt8QJk0Hxt4Z8YFglv5jadfN2EcgypP0YVq7yjYySSlc6K/129h8Vajp9msLWun6W15cl1JbzWz5aA54GFJP4Vc8C6xN4h8IaZrVxFHDNeQCRkTJVST2zXP6FDJN4L1rxJMjefrX2i4AxyIthSJf++QD+NX/g3g/C7w9jH/AB5r/M1g4qxvFkN148tbfRNO1JtKvpm1C/ksYbe32u5dGcZ5IGDsP51paV4jj1B3jfSdYsXj25F3aFM5OOCCQfzrza7N4vhrwU1jHDLdf8JJcNEszlUY75sZIBIH4V6jodxrlwso1rTLWyZSPLNvcmZXHfqoIpyikgTdzSzTkPNRmnJ96s0Uy2p4Fee6jCW1C5bd1lc/qa9AXotcrc/8fEnyp989veufEyskbUd2dgn+sNPb7teV6L8dfAOoXIimubywZmwDcwYUe5IJxXplhe2eo2SXlhdQ3Nu4+SSJwyn8RWiMiQ0mOKRutHamAq9KWmjpTlpDsPHWnGmA0tAFGTR9JkuDcvpdi05OTIbdC2fXOM1w9rpthf6lrOg6vZw3URKTLHKuRx8uR6Eccj1r0bPNcj40027t76DxFpcZkngGJ4h/y0j71rTlra5LRi6ToGj6FeSS6dZLFLINrSsxdyvpuYk49q0te0ew8TaFNo+pq7W02N2xsMCDkEHt0qvJqVjdRpPbzKS5+4Thl9QRVy3uVUBs11a2MZR1N8wxQ6TDawqqxKEiRewAwAPyrlrbwnrOkwz6V4b8TQ2elO7MIJrQSy2oY5KxtuGBycbgcV0WkyTXsqzMu23iPyn++3+AqrLpt6N6wRQxtiRWn3cyhz1IHPAz+mKwemhV3vYxPEfg+6bTPDtr4cuLWB9DuRPELsMyyYUj5ivOSWJJrV0FvFhupF1+DRlg2fI9lJIWLZ7hhgDGe9IthfqcFD5i25RZQwwGU/Jt5zzxkEfjVnToJ7fUJVk86RDEuZJD/FgZA5we56DFTd2BN32NDvTkHNIactSiywo6fWsB4bdnYs75J5+SugXotZQZ8f8AH0g9vSuXGvRG+H1bPg57hJlDKo+XGCa7r4R/EXVfBes28aXDS6XK4+1Wpb5DngsPQgc/hXmMEvG3ODViGQI4Lfxcit7EXP0OhmjuII7iFw8Uqh0YdCpGQacW4rzj9n3V5dQ+G9lDcMzS2ZMWT/c6r+QOPwr0HeahO4NWLCtTlNV1bNTI1NCJlpTTA1NmuIYQGlkSME4BdgMn8aYD6Q1RW/s9Q8y0s9RRZyp+aIqzJ7gHIyPcVyWgeJtQhSddQnN6UWSRpZ3jhRAJnjUDauSTtH9PSqUWxNm7qfhXR76Uz+U0Ep6tEcZ/DpTIfD+ladEZ7u6laJBkmaQKg+tULXx1bXCCRNMujCpjWdwy/u2eRowAOrfMvp0Neb6v8RINd8SYlhdLC2fEdtIR98dWYeuc8dqmtUnShculTVSajc9ki1W3aMfZbW4lhHCsiYXHtntUlvqVrcSmFXKTf885BtY/T1/CvPNP+KdxZ281nbQ2rpKoy5T5lx6GuY1bxtc3gk5AZX3Iw4Kn1Brz4Yyrze8tD054Clyuz1PcWPNRt1rkvhd4pbxLoDvcspvLSTyZyP4uMq34j+VdQzc9a9NSTVzyXGzsOzTk6ios09D71Qi2P4frWWFbH+pgPuSMmtFGHH1rO8qP/n2lPuCea4sbsjow27Pz6jSRmwq7j6V0+l6bu0J4cqGkl3sdoJGBwM/nU2n6XbxNu25PqauWn7lmh6guCPb2pzqX2NadLlTufSv7PkSR/DuLaQSZ3DcYOQAK9BJrmPhZob+H/BFlZzEmeUG4lB/hZ8Hb+AxR8UfEyeFPBd9qwI88L5duPWRuB+XX8K0WiOeWsmeXfGj4xXGm6/J4d8OzvH9n+W5uY8ZMndVJ7Dv71yXh/wCIXjDUZkOn+JtQkuVGPIkAIf8AHp+Yrx+8upZrmW4kYvI7FmY9SScmvSPg/C9tYPqf2f7SzMQIwMnFRWfLG6NKEFUnZnvXwm+Iuoa5q0vhzxJY/ZdVjjMkbhdqyqOvHqPavR9RsbPUYVhvYEnRW3qrdj6/rXl/wpWa91wapcaWluVhkjVz95eV6dev9K9XB4opTco36ir01CfKipaaXp9nP51vbhJOecnjPWs+68OaSLeby7OTc4H+rlYMCJDICpzwQxJrcyKaSM1tzPuYWRy66LpFpYTM1jcpG5SSRpLg7iUcyKxJPHzE/nXx5fatINcu50dsPcSEZbJ+8epr7G+Jdu914F1eOJiri3aRSP8AZ5x+Qr4i1iJrW9kC8ozEr9DUNuTszaEbR5kdvoGsCRhmRVPv3o1fWo0dlhYEk9q4GKeVHGxsE81Oksol7M3vUqir3NPbytY+hf2YLrfPriNIAWWJghPJ+9zXtjNzXzj+zbpt5N4rN6sjJFBEXm9weAv4k/pX0U55q09DKpFJoepzUsY6VBGRmrMXUVtDUxZPEvQ1nebF3uJwe4A4Faq9BWUJHHAvI1HoR0rlxy0Rvht2fEeh6p9qUwzLsnT7w9R616R8E/CMniTxsl5dQSNpVifOkYr8juPupnvzyfYVxuq+GWe8jv7GSNJkPKtwsg9D/jXq/gr46WWjwvpXjTTpNOMbKtobK1zF5YHfDcnPcCqVNXugdWXLY97c96+cP2qfERnvLXQ4XyluPMlAP8R6fpXs+keN/D+u+FJvEWkXwlsotwdnQoVYDkEHv0/OvkXx3q8uueJbq+lJbzZS34dqG9SYIwre3zGsjAbSwyDXqPhGMw28X2b90uOcVq/Cf4EeI/G2k/2lIyafaOMxGUEF/QgenvV74i+A/Gnwy8Ny3j6Sbu2jYBrlPnjRSerY5H41zVpqdoo7cMlTvJnafCbUnuvFc8UzOu21JRS/DkEAtj6V66rfLXyJ8CPFWoXHxQs5L+43LKskAVQFVQRkDH1Ar61jf5a3pQ5FynPXqe0nzE+7imk9aj3UhbrWhhYbOqTRPFIiujAqynkEHqK+Xf2hfDuk6X4vhttOto7eKS2SQRRj7pyQT+lfR/iHXNN0Kxa81G4WNQDtTPzOfQD1r5H8b69eeJPEVzqt3OXaViI1P/LNM/Ko9hXTRwk62q0RLxEaT11MeDSIpBubdxWjpuhwuwDZ5NZ0VxcR8LIcemavWOqXMMgb5X56EVo8tr/ZaZccZQ6qx9ZeD9D0vQ9IhTT7OK3aWGMzMo5c7Rya1Gb5q5j4aeKF8T+Gku2gFvNA3kyoDkZA4I+oroy3Ncs4Sg3GS1QlLn94sRn0qzAelUkbirEL8inB2JaNEH93WSolKg+TbHjqcZrTjZduCw/OsY+Xk5tyT67+tYY7aJvhXqz4oimlkffdTyTOT0DEKv0xV248u9tjbSYKn+FuR+B7VzkdweOauwXJPQ59q70lscjbPUPD80ej/BaXTY5gGa9mln55wdoXP4AVznwu0KHxR49tbeSPNnG4kmGOCo7fjWI+oXT6PPZxvlHAJHfivUP2PLa21PxLq9pI22f7IHhOepU8gfnXBiIuF5HXRkmkj6u0G+FpAtvbjZGqqoVRgDFdA92t1ZyQ3MEdzDIhSWKQAh1IwQc1wmkXccc72ryDzE4INdNYzbujcg8V5p1WPj34k+CF+Gvxaj1bRYXj0Ge5Wa2VznyW/iiz7dvY+1fQlvrNkotIppkjluolljUt95T3FdT468JaL4q0O50PVoyIb0BgyfeikXlXU9j/APXr5yh8Ka9pfxCtfB+sOzJp6mVLpGI861z94Ht2GO1dHtJytZ6kqnDXmPbNV1K10y0a4upQq/wjux9BXm+u+PLiRnSGcRL2WM9B7nrXD+K/EM17dyIl3LLGhMcTOfm2DpmuX81w2d5596+xwOCp0YqU1eX5HzuIrym2ouyOu1DW57ly0sjSZ/vHNeYa3bC31CVNuEJ3Jx2NdMLjA61Bex297HsmXkdGHUV6VVc6sjmh7rOTWOPPSp4bfcwWMOSew5rXh0e2WXdJLIyg9Olblo0Nsm23iRPoOayp0X1NJVEa3wpvtZ8OzyzMx+yS43W0n8Z9fY17VoutWWrhRbsRMRzC33h/j+FeFxansPz8e9aWna7HHMrxzNHIpyrK2CD7GpxOW0cRHR2l3Cli6lN90e/29vcSSCOOFi3oRimk4DKeDgiuK+G3jaOxvre21GVmtmkZmnZizAt656iu1Zo5pWkhkV42JKspyCPUV81iMJVw0rVF8z1aVaFZXifKWmJNIXuf7ZvXU3jQyREtlRzhs5xjikku4w7D+0LpeTwSeP1qvYpJp9nqN1d5MU0r7U44Ibg57Vzcly7uzMyEkkk4HNc1rt3OiVlaxzwzmrESpJgCTym9G6fnVZD+IqePyW+8CCa6kczNC3a9hIZ4xKvqOpH9a7X4Q3VxpmqSXti7W80Mm6NlyCBXCQssPMbyIfVTx+Vdp8PdYjtria31PIhnx5csaAsj9gRxwf0rHFwcqbsbYZ+/Y+iV8Rf2xbJqlvuS7i4uIc5z/tCu58Ka4tysZ3dQFIz+VfPovZ9Hu1uI3KuOq9dw9K7Xw5rsUc0cokKK3IBPAzXjpaHobOx7peXgbTJXtzvmgUytuI3bR6f57V4l8WtWkSG88X7V8yLTjp8C87y8jjBFegaFrWnTaxBG0oeSbiPAyB6g14d+1fqM3huS08HQ3KtJOPtsxXqIzkIv8z+FdWBgpVkjnxLtB2PMoNSto1Ec8rXF433lQZCfU1BNfHzcZwK52ykkiQeV95h1q9ErE5bPvX2EKrkjwZQSZsxXG7vVlJKzLdgoqyko9a6IyZnJF8SZFOWbA9KrxsCvWmzHjrWqZDRZM2/jNPjRfvd6zlmVTzVmCUSHCMGPoDzVRmJo2rK+MOBvxXpHwu8VwRX403ULsRwy48nf0D5Ax+Oa8fYhu/NdD8Nbxbf4gaP5wieP7QqESruX5uBkd+SKyxqVWhKLKoPkqKSM/Uvh/wCOrw3NmNEvTGbltpaNgFXcef5V6Npfwt8FR6Zax32j+I5LpYUWd1teGcKNxHPTOa+mfDWmxXllK90qyzLjkKY1Jxxxzim/ZdTHH/CIqcdxqSc/pXyMakHpY9x3WrPy8jaROJOoqZXp88YYUthaxTyJE1yIpGbGCuRj61pz23IUW2S28u0jczZ9BXX+GtJurt0mnVooRyAerUmi6LYWe2Vv38o/ifoPoK6CK8MZ4NclbFO1oHdQwiupTOpsbmPVrP7THYyQy+aYJgXyA6JkkDsCKsWc6pF5Ltgg/Ka5CKaOGeS6RyjSRlHwTg54zj1rZ0tpLmwdshozIQhPfpXElfQ6q1vi6nSWesXem3kF7aystzbyCSJs9CDmua/avZNf8R6R45t8CPV7BYriMNnybmHh1/EFWH1p0ct1HcC3YrIhBIz1qv40sZ77wje2yDAtyLshugI4OPfDY/KuvCVHTqq+zOGvBTh6Hl1hJthRu+MVeFyMcVl2u5YCrAgqxHIp24+tfSU52R5Eo3Zoi7qRbv3rKB6U7JrdVGRyG7b32O9TG4Mg96wImYGrcMzL1raFS5m4Fqed0Jqs85bqAD2I4IqczK6YYZqoVGTjpTdwSNKz1Vo8JfK00P8Az0X76f4itrQ76Gx8Q2OosxuLaK4jmOzqyKwJA98CuXGFid25CjmrOlyYt/LP3ccexxTcm4tMFFXufTGqfteaHApj0LwPdsAMK1zdqmfqFB/nWAf2wfEGTt8GaUB2zcyf4V8wDrS5r5b2MOx63OyNlwPeqc8Z4PfrSu75+8351G7N/ePT1qrE3N/w/rMmfs1w+WH3WPcV0sc5IzmvNFZvNB3HPrmujsppvLH72T/vo1yVqSvdHdQrO1mdS0xIPPFbOjeI/D+naUsGoX0cEyMfk2kllPIPA/ziuFaabH+tk/76NczrTM2oMWYk4HJPtSp0k3Ydeq+U9cn8c+HRcLJZTNM4UgllKKoPfJr0r4GSf25Y6pqs7Q3Nq7i3jHXoMsCD9Rivk4feFeyfAa+vrbRdSS3vLiFTcKSscpUZ2+1bSpRitDmVZtWLPx10S30bxbts4hFbTQo6IOgwMEfpXnRrtvjLd3VxfWTT3U0pEJwXkLH73vXnLySZPzt+delhJWp2OSsrzuaAPSnis0SSf89G/Ol8yT/no/511qoYcppoeanU8e9Y6yyZH7x/zqwJJOP3jfnWkankS4mmDzUijJrJ82T/AJ6P+dPSWXj94/8A30a1jU8iXEv6pIIrVIl+9I3P0FPtWMVnI56BCf0rH1OSQyxEyMTt9aSeaX7CR5r4z/eNZTraSdi4w2GDrS1T3Nn7x/Ok3N/eP5141zsP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AutoShape 27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W31O7j+9tce9aVtq0bf6yNkP5is1bY/WpY7f2r8+hXqx6n206dKW6N+Oazu4jE6xSowwVYAg/UGoR4e09TvsHnsG9IHwn/fByv5AVUt7VTjIrbsYdi/KzD8a9ShUdXScTy68VT+BlP7JrNv/AKuW2vU9GHlP+YyKZJqEUPF/a3Fn/tSJlP8AvsZH54rXBmU/wuPyp7TBfvqy/hmul0odHY5vay6q5Rd7W6ije1KkBeWVshveoHV196nl03S5mMiwpHI3V4TsbPrx1/Gq0lhfRc2t+JV7JcJn/wAeGDWdSlJ6r8DSE4rT8xy3k0fVsj0bmpkv42++GQ+o5FZU9xeQZF5psqj/AJ6QHzV/IfN+lQR3dpOf3Nwhb+7u5H4VzutUp7nQqMJnQblkGUkDD2qCXdWPIZMjbIyEMDlTgn2qaO9lHDHcPel9ajLcr6tJbGhCOeBipXkjiGZG/CqBvWICxrgn8agl8wSESbgwPIPWn7dJe6L2Lb94uTXTN8q/KvoOpp9tFFJBI8kwRlHyrjljWJc31vFIIxvmm7RRDc5/AdPqalgttUvObiQWEJ/gjIaUj3boPwz9adOpKbva5U6ajHR2J7u9trXAlkAZvuooLMx9Ao5NRRx6ren5UWwhP8UgDSkfToPxJrRsrGxsstGiiRh8zn5pG+p61ZO9kOwbfrya2jTS+JmcqvYpWWlWVm/2g7pZ+88zbn/A9vwxVr7Vb/3x+Rqu0DM37xmb6mpBCuPuin7Z7RQnGPVmYi1PGtRLwcHg1PFXlxR2TZat16Vr2kWQOKz7JdxFb1ogCivYwVLmZ5GKqWIXj2ioXXcK0pUBWq/l813VKNnZHJCoYt7b/wAQyD6is5ri6hbiQke/NdHeQ/Kaw7uPk8V5OJpSg7xdj08NUUlZkX9qMo/ex5/3TUVy2k3/ABdRRs3QF15H0PUfnUM6VVMPNcMsTVTs9TujQpvVaEzaSqDNjfTRjsjN5ifkeR+BqBo9ThYiS3jnX+9C+D+Kt/QmjyZFOUYr9DUxuLqMdQw/2hWftYS+KNjRQktncqrenzNkVvcmYc7PLKke+TgAe9TpZX142+/ujEh6xwtyf95zz+WPxqKXVJNwjW3Ac988VesEeYh52Le3anCUL2jqFRSSu9CS2jtbOPyrO3AB67B1Pue9SKbiRvmOxfRanIAHAp8K5Ndd5N2ucnMkr2JbaHC9OamZcCrECfLSTLxXbGnaJxOpeRTI5opW60Vka3ONvvGui6bN5OoaxawMcf8AHwjKDnp2xWhpviXRb0A299pk+emy5TJ/DINeafFvQ0vdNSTZl1Trj/PtXllro4ChtuD6jrXrUsBTqwvza/eFWUoPRaH1/ZXlvgMIX2+oOR/Wta31G1xjeV+or5B0621KzcSWt1dwMehSUr/Wun0/xR4ttAFTW7tsdpWEn/oWa6YYGdP4JL7jhnKE91+J9RLcQOPllWnAA8qQfoa+d7P4h+KoQPN+x3PqXhwf/HSK2LP4p3sQ/wBJ0hPcxTkfoR/WqdGv/Kn6My9nDoz2ydcqcisK/XDHiuCt/i9p/Se1v4PU/K4/Q1dX4qeFrgYmvQn/AF2gZf1Ga4sVhqk18LN6D5HujdmA3VFsGay4fGvhC8P7rWLHJ/6b7P8A0KtG1u9OvB/ol9HNnp5bq4/NTXh1cJUi9UerCtFokC8ilkQFaeIwfuyofrxUhhlK8Ln6GsPZS7Fua7mNLCouFOK2dNjLAYqjLbzNcKohf/vmt3Tlht4/30ig+gOT+lLCUG6j00Hiq37tWIriMrRajL1YuZoZeEV29+lMifyuVRF925/nXoex9+99DiUpcuxq20fyDimXSoo+Z1H41mS3yniS6yPQH/CoGvYB91Xc/lXXKvSUbHPHDzbuW28vP3if90UuYv8AnlJ/31/9aqDXz/wRKv1pn225/vL/AN81h7akjpVCZyHiS1FzasrDgoVFeVQwLHL/AKvdg/dFew6wyiEj2ryqddsjsv8AeOPzr2MNfU0qq8C9Dq32SNY49PRoWG2RZUB3E+/t2qLU4rfcskLBiR8+FKgE9gKiTWLqO1W1dy8SkkK3zDn61Tlvri8nHPmSHkn1rvjHqeHCnNSSNq30neXBnVQluk5JHZgDjr71GdCvLlxDamKWbALIG5TK5Ge3P86LGa9jVftF85ULtEZO4AemDxjpWomtyqiwwskKBdpIUEkYxyep4/KpdSSeh3LDtrVnMf8ACI6/cksIFjUlBl2xywyKH+HurSACS8gUltowC3J6dK7CHxE3lv514rPwwLp/EMY6fQVn3HiWZsERIXwRI5By4PUfjUuvWexccPBbnF6h8MdW3MqalYNIP4GYqf1rmtX8HeKtJBkazaVVP3raTfj8BzXqVz4hu5sTtaIVTCjK9B6e9Z1/q0bW7XEcrQv2TPeoVesnrqdH1OhJdjzPTvFHiWwk8uHWtTtyp5QXDgD6rmvevgR4i1rW9M1J9VunvjDJGsZfAKgg55A57da8+1JdNvJgmp2q3MePmmUBZE/Ef/qr0X4F6Xa6dY6qLO6+0QSTRshYfMvyng1z5jKLoNqNnp+Zz06bhUte6O6uNQWOURtbvnGeX4qI6jKfuRon61Ynt45LhWZc8Vet7OzUf6hSffmvl4qtOT96x6LnSgleJjm6uG6zN9BxT445pTwrufXrWnqN1pmmwCa7ktbSMnaGkIUE+mTWWfG/hW3bD61bZ9EDN/IVfsknapMaqTkr06Zbj068bpCQPc1y3ifxpoPhvVX0rUZZzeIFLRxRFsZGRz06Gti4+J/hK3HN5cSdv3duxrw74n6tZ+IvH8+paesvkskajzF2nIQA8VvTpUJO0ZXZK+sXvUhZeh6LF8StLuGQWun3bh84LMq04+POeNM4/wCuv/1q5DQ4dB8m3fybrzdoG1eF3ZOa2vL0X/n3uR7Yz/Wuj6vAOY6DxRdLDJOueEUn9K85nZEj3M3Tqa3vGGqI007buHf/AMdFcghk1B/MYFYAeB/er28PCyuZVNrCKkt9J8uUiz19apeJY5NkVhYhxK+44TO5sDPatK4uGiXavyqBjArltdvJIdRtJY3ZHG/aVODnaa7LXWuxw1JKKaW56N8ErG4m1lYriKOYyMIj9oj8wLnOeG716p4s0GwtrUw/ZbQrKCheK3VWRs+o6d684+CGoCLUftdySEjlRnY89jzXfeI9Q1fWdatRH4cvksklzumbYAQOJCMfhjJrWSirHk80rvUym8N6NHbECwgmIUjMjgEe/Dda8yiuo/IGVzXs+oR3S28m+GMDacHcB/WvntJmWH0olTTtY6MLVkr3ZrXGoCVGVnWIAfKM1yuq6kWjkiJyTUWq3WSTnBrn726aR+uTWkKCWprPFy2L1ldyCXhsemTxXv37PEnm6Jqbf9PCjrnHy187WIJYV9Bfs3ceHdUP/T2P/QBXm5vZYd/I1wt3M9Sl++tWY34qpO3zLT0evkYytJnqON0jI+Ika3Hg/UI3APyKQSM4O4c184+EL281nW9es71Vji059tsyJtLLuI5Pc8V9H+NW/wCKWvz1xHnj6ivmL4ZSBfGXjEGUOC4OBJu2/M/btWGISkpvsl+Z6+WScYxjfdv8jR8ELf31rfz6tKJNpPk7FAAUf1rqvgN4C1Pxz4futZv9WW3lhvnh2vb5JUAFTwR2NcV8ONWhu4tYgS8WaOGRtuNuUz2O1j39cV7d+xozf8IRrMb53LqTHk56j/61evl1Km8VUVtNPyPPzWvVjhKcr66/mdHYfCT7ME3ayrbTni3x/Wr/APwrGL/oKN/36/8Ar16HRXvfV6fY+b+t1v5j40NxJrF6zyFltkPPv7VYuLpVQhSFVeAB2rMW4W3t/KRsCs65vP8Aa4zXRThf0PWr1FFeZoy3BY/e496qXsEN1FtkjVscjPY1nNfL/epRfDHWupQPLlPUdHYxRE7C6c84kYf1qzukxzPKR7ysf61QN6vrUM1+Apq1BdjNs0RIAfmcn6sTTLm+VUxurAk1HkjPeqs14zDrWigkTzOxdvbrfmsa6mYPntSvOTnmqdzJmtDG2tzT0Ge5vdWtdNtgnnXMqwx7zgbmOBk19e/C3wbdeF/DH2G9aIX7lpJ3gYsjtk4xnGDt2joBkGvjTwJMw+IWgDP/ADEYf/QxX6CHqfrXh5qr2pvY9HCN25jNtNNne1j864Kyc5EpBbr6rxUx02VQT9pgwOpyf8KuikuP+Pd/9014ksHR1djsVaeiucp4wSRfDV+xGVEfUfUV82eB7O1tfFfiqaC5lmeZl8xGhCBcM/Q7jn8hX0V48jlj8DalNGu5tgDDoSC4HB7da8IeO306Se8tNNeGa6I89lkLbuvrgDqeleDiXyNx7r9T6bLKfPHm7P8AQ4T4MSQRy+JlRmINyMgrjB+b3rvP2bPig/g3QdXtYtNh1VZ9SYkrcmMoQOn3T61zGk6NY6A19Jp63kb3sgklWU7wCM9MDjr3ri76zu/COkXH9katI0k96JmYRgFd5A24OehAOfSvVwOIi8ROUXq7W+S1OPMsLJYaEZrRXv8AfofY2nfHS3uVBl8L3UeW2/Jcq38wK1P+Fyab30DVPzj/APiq8F8JzO1lCZm3yeYN7EAZOBngV1p257V631yZ4v8AZ9I8ku7rbnnFZF5f7f4qq3l8oDGaTB/nWFd3yyN8ua+iowuediKmpqSaidx+alGoMR1rItbPULth9lsrmcscDy4mbJ/AVu6b4N8YXzhLfw/fEHjLpsH61rUqUqa96SXqznhCpP4U2RLfM3eke5ZhXaaR8G/HF0qtNbWlorZwZZxn8hXV6Z8A9Skh3ah4gtYWyRtiiZsfnXDPNMJD7a+Wv5HRHCVn9k8Y8w5NLuJHWvoGy+BHh2DYb/Xr2Zm42oqoM+/XFbdt8L/h9p/B0s3bAZ3z3DEN+RxXDVz3Dx2u/wCvM6IZfUZ8wBcinLpepXh22en3dw3/AEyhZv5CvrnTtB8O6fhtP0XSYRuK5S2UsDjI5/Pv2rREu2Dy/wByoJyBsA49Md64p8SW+CH3s6Y5UnvI+UPAfgXxg3jXRr99BuobW2v4XmkmxGEUMCc5OelfdCsrjejBlPQjkGvNp4NIkLSX9rCFLZOAxDdgSO55Nedal4Y+GVu089u9xpc6SY/0C7miOSeM7GG36kYrkqZt7eV6n4HUsscFan+J9ICkuP8Aj3k/3TXimneHbWG13af8SPGFo6ttKHVDciNvQiQNj8cV0ek6H4yyufiZd3tm/wArrPp0AcqRztdQMH3wan67SkmkZyws4NXNPx9dQx+A9SMvlIAowTkH7614pd3kMlsmJARgZBHft1r3m58J6LeaQNNk89YxtwUmbdkd8nOT/OuM1X4QxkM1hqIPOQk6Y/Vev5V4eIo1ajUrHu5djcPRi4Sdru55hrDsGiKoHUjnntXnvxbCpCpjAVcQnA/66V7DrXgDxVYneunGdV6tbEOCPpwf0ryD4vQXUFnIt3BNFIgiG2VCrf6z3Aq8tjKOJimjpzOtTq4SThJM7jwu/wDoyf8AXb/CuwMnNcR4bYLbJz/y1H9K60yDNe2eGTQfDnwZezxSafaLeNKp8sS3DADA6lcV1Ok+DdCsoh9l0PRorgdYxAA/4FuD+dbNrbW0g2RxTQxld0aRpszjvk9frxisjW7WS6uRHa3TpJtzI5vAqr9c5J78DFeVLGYhrWTfzOmFCm37qS+RotfW1rdySi9s4LS3zGyRW4Ys3YZXnPtS2ut6XcbGtbmSWdiHeLgmMA9DjIU/WubsdF1qGWdBqhW2uAYozHEPMlOM5MhGc8EgY/On6J4VWwu8zX1xewSvzLIEwhPXLABs9q53VnI6PY00ndnZtf2Fw3lwTtMWO5pAcZP+QPy61HdyGMFY9ssucnB5BPf1z3rnZ75dHmeKN2EfBXzVYqV68HH8qzy+tXWotNDqEkdu53KnmNsK+nzDArZUpzV3oYezin7p0WoalY26wR6jMtoG+WJnByT7ds0yWO2mvpRJI8+BsKrtIXPY984NUxpcVxEGYzLtcMFlPmAN2x7VoDSUsWRoEh3E4cFypJ9cY/zmh4d23HdLS5ma5rtrpsrnyZXuyOPP3qXGOdjbSpbHuaqjxta/ZoWsbKOfDKWDTgsy4JkKqMksCPu45zWxNBHcyiPUbGO6jY/LHNJlQe52kc1bt/DemRMjW+mRxBSTtT5VORjkfjWElGLtO9zROCWqMG38YWdxqq6ffWgtbaeMSwSPgbUweZB/AenH61bh0LS9S1KPWLPUAxgBWB7b7qn/AHu/8q3LXRbS1k8yG3t439SCx/UmreJFOTdDH5VlKST90fOvss5tvBelS3KXU7Xt1On8c07Ocdx9K6fTrWOyjVIEWNQMAM56fSkEbN/FJJ9ORUU1xFbyKkkRUt0LZwfxHApKUr3M5tyVrmql1z80rf8AABTZNR0/7QIJpgsxxhGkwxHrisK/S4nkSazv4o3jU4hD/K+fXHfjiqVzNKkavcOkpjBbfnBUdwwI/MV0wndasw9hG52iF3TdbyDH1r5q/ai0mxutPudSh164a7VkQWMkcsgZt4yEJ6DqcCvY4r57V7dJbhrU3cbeSvJDAHp0OOuRx3qykbzgGfDxfxbyJEYeh4wPxraM5U5qUehPsFytN7niXhnwvrMmkQXlvPa3cUhDoY96ZHfhgPSt86bq+f8AkHz/AKf416xpWn6bp8YtrGG28udmlaKEfu1Pcr129unGTVs6Tak5/s+Xn/bH+NP6ziL6Wf8AXkVekt7r+vM5Sw09ozFkLdCJfLQLMm1AOwUsASe5NOuUjlvAktvNHICoaJFH+qJAY/Lx6D2BP1pbi6jhNzFeOShmEcavGJnRCwVdo7ZJ6t6ip47qzEcdrpVvPcJb3KG6XaS0qEMAQf4lDYPp8prmc0dXM3rYtXrXF2n2eJfJZIzJaRKNofHBwehYA8D3B5qa5Fij2l1a3A3NMqvEy5JHfIPIKgZ/Co5f7Qvb9FUrFNEOq4ItlYfq5HTsB+te982zGpFpvOltYUaK4Kguu/IKk98AZz6EVPMuiMkulzI1BrybTnmlup7fTEkyEiUYVc4wCeT9K57VLm4WORlF9DbrjaJWKk5/AZzgmvQLq1s7VovtA+2W9xIkbSg7HyTwTt4ZScdgfrVjWtPtb6cTbYi2UzG6bkbYSV6YIIyfz6GumGJjDdCvfocTBJ5ejjUbe3kjhih8yVEIHOcEdMk9/oa0IL9te06O8sYJYgu4tCThzjglcdQPUc1vFb6TU0k+yWv2WVGW4VZNyk/wtgqOeo+lWtPsLaGONLeGKNYcqhHJX15pPGLohtaamTp2nXlncLHLbSyxO25JS4Zomx3OTkZ9Py710DfaNoDNn8aJIpP+e3H0pBDHj55nbPpXJUnOb1FdDJFiiXzLi4VF9ScD86JEsZIGRkWaNhyM5yKfJDZlSssfmIRghjkH8Kyiul2Nx5Nn9mV/vfZpWIGP9k9v1FJRXkO7fcbPIbWRbeFZChHypMHA/wCAuOPwOadIyhGWSdwxGDDKu8H8RnH4/lT5buxuEMVwrW4bgkthR+IJFZtvqC2rlLWSe6tg5RxIm8RHtkDnaexGOvQ1aimO76E+n3O9WWNYWjTAOULKv1yTt+oOD69qs6jp9/LDugjgc7SAVm4x+P8A9f6VO/2qeFXSwng3AFZbbt+YAI/CqtlZ3duZGka4GOgCkbh9QCV+hz9a0t/Wxnzf1uZmkaMxuhJHHALqBSBHKcce3Jx3BAx1z6VbvbeNw6zS3OmylT5gwXVl+o4I/WpZP7OuLlHN1cwThuN5Hze2R1/Or1za3F3a+WJo517E9R+Izk/jU813qy3Jmfpy+RP5FndYfH8K5DcDA/HDE+49q1zqOvA4GlIQO/n4z+lZdoxtVC6rZtFKrfJcQPhsY4JxweM/55q59qm/g1ePb23QZOPc96q/mRJcz2uVk0uGSF2uZEQlWESR/djYgjd6sw9T07etUdJeVr+yxYPA9jbG3uSwwkn3dm09xwT7Zx610ZVfKJ2jOAOntTB2rllJx0NYu61MS8vrvTL+9ZYCYLrEyTH/AFcLABWD46AYBHr0qzol1plwhhs9StruRyWk2yqzOx6kj/PFaWASVIBBGCPWvm1ybT4ip9lJg26kAvlfLgb+gxVU4+0vd7GsIKSdj0K2fWrfxcHsbxNQ8OpcNcvFvGbVVBJBX7y4PTsanm8ReINe8FalcaVuR3uztlf90EtiOSpPQDHLe5rgvAUkg+KVsokba97IjjPDKS2QfUe1dv4gkk/szxYm9tqWjKozwBvHA9q7nRipcvoXJakWjeJp5/AVxpOnatFaPpkaC51JwcFGY5CdyegB71t/CW6lniewgini0+FTJ592/wC/uJGPLbM5Vfzrn/BCJD8HdRuIUWOYyMTIgwxIxg5HPFSfB1mOg61cFiZvNA8zPzY29M9azqRSjJ9iWt0j1swx4+a4BHfmkMdvtz5ua8v8D317d+Lr6K6vLieOOHKJJIWCnPUA9K7mdVa1lVlDAqQQRnPFcUpJO1jP2T/mLtzcaXaBmuLyJMclS2Tj6daoie31iD/iV2Ed9CDzNI21B9MZP6VzvhdmHieO3DEQhjiMH5fy6Vh2sstp8TJ4bWR7eL7YV2RMVXGemBXbhsNGqpPaxjVk6dup25uJ9PiR7hcwkgeW4DED1WQcMP8Ae5961EvdKMPmyWwiQjG+RQVPtuHBrg55pv8AhJNUtfNf7OLhyItx2A5POOlbXg1Ed7hnVWIzgkZxzW8sOowck9U/zIT5mrl2W8gt5mOl3zyAnJiQ5I+mQQfxH4ir2mapNdbvNVE2nB839yfwzkH65rSs0X7OjbVztPOKb4hVR4cvGAAIt3IIHfFcqjeTTZTktkipqlw3mxWq2cc8kik84kO3tgA9D6kgcd+lNstNnhdpGmiiRhjyivmbfcEbcH2HFY8UcY1q9jCLsBChccABRgY9qmltrfax+zxZ2/3BRKXLoi407rc1L6eKzh/faiWPaM7mZ/YANz+VZ+y5b5v7DhGefm1BgfxFcros0w1+CMSyBPtIG0Mcd6z9cuLhdavlWeUAXMgADnj5jTUp3tcpUYo//9k=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AutoShape 28" descr="data:image/jpg;base64,%20/9j/4AAQSkZJRgABAQEAYABgAAD/2wBDAAUDBAQEAwUEBAQFBQUGBwwIBwcHBw8LCwkMEQ8SEhEPERETFhwXExQaFRERGCEYGh0dHx8fExciJCIeJBweHx7/2wBDAQUFBQcGBw4ICA4eFBEUHh4eHh4eHh4eHh4eHh4eHh4eHh4eHh4eHh4eHh4eHh4eHh4eHh4eHh4eHh4eHh4eHh7/wAARCACaAJo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lNNNONMNczN0Naq8tTtVaU0hmt4cb9zKv+2D+lao+6PpWL4Zb551/wB0/wA62h0rpp/CjGfxMSkpaaaoSA1FJ0qQ1xGsXkeheJJ547i5uZ5oZZ54GJ2CMINmOw+YYyP71OFNzbS3CVRQs2XNf0NJt01mAknUp2b6ehrg9TiZJGjkVlYcEEciu/sdchuHhs73y7XUpN4NtuzyvXB7jBBpdW0a11iH5vkmx8kqj+fqK8/FYXqtGehhsSuux5BdK8UnmJww6VcsxHqieUxCsB843YxVvxJo95pcxhuosZ+44+649Qa5uIMt0w9q8lO0rM9N6xujohaaRbHMjROw9fnP60+TVLVP9VC8h7FjgVl2ltNcyCOFCzd/QfWtNrbT9NTffSGaX/nmo/z+tbOrZdkZKnd92MGo6hcHbawhf9xc4/GkfTtUuP8AXTY9QWz+gqjf+JrlF22drFaxjo0mM/l0rB1LXL7Eb3WqS+XICyrH/EM47Vk8THvc3jhZvyOp/sNVGZbrH0UD+Zo/smy/5/f/AB5a4GbVbY5LR3Uh9TUf9oWv/PrP+dR9aj2NfqUu59Pk1GTSFqYzV7h84Dmq0xqR2qtO9IaNHww/+myr6x5/Uf410I6VyvhqQf2ttz96M1yXxA8Ra1ofjG4Wx1CWOJkjfy2+ZOR6H+lell+FlinyRep52YYuOEj7Sa02PVjTTXlGm/FS+jIXUtPhuF7vE2xvy5FdTpnxC8N32FkuJLNz2nTA/MZFdFbLcTS3j92pjQzPDVvhl9+h1bGuA8aWWr3DXNmtrPLAGluUuw2dsZjw0Xrnd0/Cu2tby1vI/MtLmGdPWNw38qWRq5IVHSlex3SpqrG1zzPTJ4G1CY2spmtobm1jtJC24lDLyAT1wWYV2kV00V/Z2ytGBIhJDdT9D6+1R32j6dNc2tx9nCSWpZoRGdq5PqBweefrzSCGQahBdN5oEQK/uiCGU9mB9OuRWeIqRqGuHpypqzNy/sLTUrFrW8hWWJux6g+oPY15R4i8GXmnasotm861lOFkPVP94f1r12JvkrC8Tv8Auq8qvCLV+p6FCUk3Hocd9ij0+wIVhDEozJI3BPqSa8y8T+LYZI5o9CVZmQ4aZx191Hf612fxN0fVdU8NltNlURq5lu4ckGbA4OenGOnevGfJki2XEfpyPUV4GIUubmm/Q9/CpWskWFumvUE0sjSs3Xceh+lTtt+ymTzI1ycbN3zdOuPSq2mqvnlmhYRO2cDpmtfRbURau8LwqrTxnYZF+6eoPPtXNPFRiro7VQZnrum+WFHlJ7RoWP6VaGmamRn+zL7/AMB2/wAK7bRbaLb+81hIwBwEH+FU3uvEIchbO3YZ4P8AaOM/+OVy/X29kX7E9xLVGzc00txTGavu7nwtgdqqzt1p8j81R1C6ht4HnuJo4okGWd2AUD3JpXHYu+HZNuuRe4YfpXF/Gz934pST+/bJ+hIrR8OeK/Dtx4gtUt9csJG8zBAmA/nVH47j/icafIMYa1I/JjX0HDz/ANpS9T5/iNf7I36Hn3mjNSRyj1qiW+b8KPMxX2s4o+GpVGibVtfj0G0a/Mk6mMFv3DYfgEnHI7Cp9C+OgUIv9uFh/cvoT/6F/wDXrhPiDKz6dMo6CCU/+Q2ryKKWvl82r+yrcnKmrdUfY5LQVeg5qTTv0Z9p6N8XtNvUzc2quP4pLOYSAfVTyPzrrdE8ZeHNSkVLfU4kkP8ABNmNv1r5D+ET7YNTb3jH866zTZpL7xpouipPLALu5IkeLG7YFJIGQfauKWCo1qHtUrf15noLGVqWI9i3f+vI+vYZFaMMrBgehByDXDfEbV7qy1LSrS2hSUXU5WYk42IB1+uSP1ri7ldZ8J6jYRW+tXUltdLIdskYR1KgEdOD17in6ze3l/qWh6hdJNPCLeYzzAfKGVywz+CY/Gvnsdh5UY33PocBUjVqWZ0F3qEN1o2rWsMhWS3UxyblIClkyPrwa8YmtfKkS1jnWXbhS+MCupk8W6X/AGbqGnLJJNd37kK6kEY24yTnpkMOPSuQheNLlrs/6uOVVYA/eJOAPxr5jGqVtUfSYRRTdmYj6lPb3MlsJAgB+ZGB4+nHSrtr4ggeaKSSZUlibDHdnNWdT03ztSmmZoIQo5jbO8Z59PQiuei0aRM+b9rByejjH6muCCpzR2yc4nTr4ohSFoow6ggruQNke4rHOppnnWdZz/10P+FVf7HgYHKSsf8AalX/ABqk2mWgYjy4+v8Az3FVGlTWxPPM+wi9MduKiMnNRvJX2bZ8SkOlevFfiNqsmt/EQ+H2lP2SyVf3JOFaRhksfXAwK9hlk4rwb4t291o/xJi1GG3ZodTjXbJjgSLgMPy2n8adNpyG0dHL4X0j7AR5Ub/L8uFHB9qz2t72C1NvPe3EsFupEMcjlggPYZ5A9uldD4Ra61m7t7FUZIkXfJIU6GpvEFtaWmnvdx3Mvmyb1xgfMVHfPr/WuiljfquIhOD1uia+BeMw06co3TT/AOAcLLIVOd3am+fn+KqBkkMQab75ySAOme34U0y4HvX6k9Yp2Px6F1Jq5jeKVutQ1K10WyiEtzqEc0UQ3AfN5ZwOfrVWL4EfEwAZ0JAD63Uf+NXbKb/i63hH0+2EfmtfVmgR6rb61rs2ryzDT1ZXtXl4RU+bIHPQcc4r4/OkniNex9xkE5RwzS/rVr9D5a0Xwh4g8ENPa+ILRbWW6VZIgJVfKjIP3TxzUvgK78/436LbRxl5LeOabH97922B+lekfH2U3esWV9aRyvaR2xjaUxlQG3kjr2xjmvKvg0/n/tD279ks5On/AFzcf1pUpxeEioO+v6m8ozWLcqisz2P4iapNLfaL50JgLW9w7RsclTuQdfzrmNR8bLZ+ErzRxHIbhyyxSA8BX6/iOcfWtL4w3JXxbZRFXXy7FzlhgHLjp69K8413xFDY6f8A6XNIiiQAeWigAZ6k9TjmuHFU4zjqrnpYepKMtHY9N+HHhXT9E8K2GsapbLd3ksYZN4yI0JJAAPfnP41rzS+HfEWlSRtpsFnIsm6KeFArxyqeCw6H8a0/AVwNV0Kyubht6mJfLiH3NoxgnOSSRg1R8ReFtdjuLldHhgZWIkSR2xk+hHtXgyp0Kl1M+h/f0rOJ4N8QvEXibw3r9zZ3lsl8WBlSaKHiSIcZOPu8AV6D4c8OtdaNBdMxtTcfvDHJACeQCM5+tdd8O9El1vVnvvE8Sg28hgmtwg2O4HuMkHGea734kXmmwaM+pRWyC4tGVWjR9paM8BvfHH0r5/G4Gm6DqUEly3+aWh6eHxlSNZU6jbvb5M8S8RQWuivbC7upX89/LXy4FAzj+I9hXI3MUS3Mq7QcORkKPWs74oeIPEF/4njs7a4Z9PmHnwqCAISvBGepOT+tePS+PPECSunnN8rEdTWmFyB1cPCs5pc3l/w2xy1uIvZ4meHVNtx3u0v89z7W1/4r+DdJVvN1HzXHRVAXP/fRFcFr3x6l+ztNoPh6a4hztFxJu8sH0JIAz7V1Pw4+EvgK30qw1T+yF1Ga4gjm8y9bzfvKG+6fl7+lbXxh0/Qo/BkFrqFiw077ZEji2AVogTjcoHBIz0r66OCj9pnFPBzjByb1SvoeIf8ACwPih4m506aGyjVgHkXCIn49/pzXT6TrF59ii0/xM41vYyyGe4YqyuM/MjDgDkjB9qp2dtDZWiWNqMwQ/KueCfVj7mtGCIMNu3A9MU40ILoeTKrK+56r4G1vR1gKQSGKXbkRyYyR7EcH/PFeM/E7xdeXPiW5hht5fsyHYJFjIjVuepxgtx+QrcuY54LMtbqAwG5VIP6Y6Go/GerW+rfC9bNURJ7S5iYYGPMUkjd9cnms6GXx+sxa2vsb18xn9Wmutt/kcnaXwu7ZZNrL2Oe9JJLUfyxWqKAFwO1Vnmr9Os1Fc25+RR5XUfKtDJ1TU00jxdoeuzK0kOn3ImeNThnHoDXpq/tCnxlqKeHk0iPSbK7cKZ5JzJJwQQOAAM4xXi3jxnkRAoySyqPqTim6FZ6Tp9zZSskjyJcRedKzcAZ+YgdhXz2OwFTF1pez2S1/H/I+vyjFU8PRi6m/N/l/mfUvxP1GV/A13DcT2bYX5VCHeM424yeua8R+BbD/AIXjHIqu2NPlJ2jnqB/Wu4+MifY9E0wSXLy+ZcgQxK2cpsJLepA49cZryCw1DUdD8S/214cuhbTtbvbO0sYdk3EHK9u3evFyvDTWAdZLRv8AyR9HnU4/X4wvsvz1PbPjLdeb42g3KB5emqMZz1lf+leZNof/AAlfi7TNHvFX+zGDtcFDsaNR8zPnHPAxz6irMUtxMzXl5d3F5eTKPMmnkLMfQew56CqGv+INS8KzQzafFbuLxWtbgzZAAbBByORgj9KyqvSxEFd3R6TZ/Fbw/Y+OW8OiJ7Wy+z2y6eIYCDuIxg47Y2816RH4yBt/stmnmTk43tzt+nrXzFrHw7vr/wAY6Zd6fe291YkxGS7ilDEbQvQZ6cYFe/eHLe1triK3lZnfG/aAMhc8Z9v8K5sLgaU5yqTV7dOh14nMaypRpxdvPqdbpUDWt0b6VnLyJh1B4yccn1PGBWJ8Qb6KXT9QJMnkKqw7gnV2wSR68cfhWtqGqwQkRxjLdAeMCuL8f6pcwaGk1lGruLgK64yuMHn+VcmdUJRws6kV0/4B0ZRWjLEQhJ9T54+OUX2a+09bS5kLSW7YG0qxJYZA/KtjQ/CGmvoti8s0SyG2jLBkOQdoyDzWnrwm1nWYdQvbC1keOIRFXUlSu4MePfp9DXUJ4htVUL/ZMYwMYDtgV8ZUzJrCUqEE7xvfVdz6ejli+uVsRNq0rW07I9W+Cd79t+GPh24JyfsSof8AgOV/pWv8Sms18GX8l3GkgVMxBhnEmflP1rz79mTUftHwrs4y2Wt7iaLHoN2R/Oux+KJ87wJqPfYqv+TCv0h7XORxcsOpf3f0PFYLjdcndnao4HqfWur0NY44xK43N2yOlcAl2okDKCzKvzAdc56V2Hhe+uLkGMRiJeC0jjj8B3/lRCx8bNs19QmcW7SSQkLjq1cNM0clzJD1im+baegf1/H+eK7DX2R7ffGVkijOXmds8egHYV5ve3S+dcmOThPmU0+ZxnGS3uLlUqcoy2aC4uBt7VWVjIwRRkk8VGYbptNk1M2832JMB59h2AnoN3TPtWp4Ei07VtWWyGrWcF07KkSPvdmLHAwI1Y5+uOtfZ4vG0aS96SPhMBl1aq1aLsZfifToRYpu++jK2QMkkHpVfwt4avtW0PXb02F0v2NEdF8vG8lgDgHqAuSce1dL4/0e60eeKz1dhpFzuWaMXssMRIzwcGTJBxXqPhuHV/E9yIfDPjXwnrENsgNzCtnL86twdxJOBkY4BrxqmcyoRSoWbb1b7K2nz1R9Xhcop1L+2bSS0SXe+vy0PLfht8Ubrwpra3+pQDVY4tP+wwxTt8qIGDA9O2MVY+LkN1d+LE1l9HSyj1C1gnlMKsY1mK8pk9CBjitbxh+z746t9Zn1bS9Ps7u1M/2hLa2uQwXnO3aQhIz2A6Vxus3vjOTURY+K1uILhbgyzRyW3lEnkADttA6YqcwrUZThXw6VmmpWeqvtovM1wNOahOjXbuneOm9vP0Ne1tmaWIYHbIrmvixa3UOiRag8DfZ/tSornoWwx49eleueB/C8epLHeaoz29oT8qcq8nb8F96wv2pIdPh8MaHZWjBV+1uqx4C7Qq4wB3/z618NWzdSxkKFNX11fRH01PAcuHlUnp2OT+AFjPHDd6tLbKpcmKFm44GC36kflXrenwzRpLcXkpLStubAwCew9SAKwPhtZyW3grR7SKNFMEJkklK5JLnd9OM4yfSuhlnyd0krSsv8THpX11DSB83iUubRkyyEsFBKjPC0GItbbSqPLONwRzhVUc7jWRLfFWYqu5j0HTA96s6BaSa5LdxrMd6xEhieWY8D8ODxXDnVSNPA1XL+V/jodOUwc8ZTt3X4ai3thp8TrDdWrRyY/gUkHnqD6fhVc6PpZOfJuf8Av3Vm50XVrexFpD5C3cJLq3zLx6bckf09qVftAUCS+VX/AIh9n6HvX5FTpUGt38mfqLnU6HIfsnXzf8Izq9i55hu0lHPZ0GP/AEE10Hxw+JWk6HoNz4fh/wBN1W8j8sQRnPlZIwze/oOpr5z+H3jTWfDNnqdjoMe+71Tyo43UbihXdgqO5O6vSvh74FmspzrOuh73W5W3BXO/ymPqe7+/av1CrjFTgktz5qnjF9VjSiter7FO4t5bkNNZlhdxj97CTtZh7e9dh4K8mG0jguFutigE+YxYucD7x6mua8b2Nxp/iaSGRRFcjbIoyOrDODWr4HurlI1iuFcSGQ7VfJxz15rpoy5opny9aNm0dF4p3z2rlWjW1x82BgnA715Lr12ltPLDbiV9yD52HygntmvVPGEi/wBkTs4fbkAnpnmuDXT4J7y4ilBQTBFO7+E4/pSq7lUdjK083z6JI80s8llDjy0dz5fmHgYHToSa6DwDp7ap4z0bTV2RfaruKM+WuxuGG48d8D+ddxq3wQ8U6fpc15Jd6fHptqjXTsZcnaFJ9ug6fWsn4Fax4c03x1b6tqa3RSzRzAfKQfOwwpJL4AALcnqcU3JNabgrp67HtHx5+CMPxO1nS9Rj1ddNa0hMMh8reZF3ZXv9a1/g98LbD4befFbXyXjXEQVnNuEfIYkndnJByOOny10Pgfx3o/i6/vrHTbe/hmskR5ftMSqMOSFxhj/dNdaMdxmufnlbl6GjSTueTeK/h94o1jxBe30OtxQWMrbkSSd/kGMHgDA6VxkfgLWrqNHmFjdKHHySTbs4Of8APNfRjKGBVhkEYI9q5i28GxW8bhNVvGZwwZpGLDn2JwPwxXNUpuWx1Ua8Y/EeUmS6tpClxCgB8xUXz8hDxtI29feuO8aeEvDviHWYtX1aOaXyE+SESYjJPUkevXmuq8V6G1jrEsFnrbSsv3HljwpPfGD9K8/8T3GtaezszS3UgHy/IyozZ+7nkA/XHbBNceCWTUMR7OMvfTtbX7lY6cT/AGnVo89vdav0/E6K/uraNGht5ClrgEIDhQMdB7VhR6hJqFxsg3R2aHGVHMh9vauRtb7UNRuEfUoytjGQGtIW+ZQf4if4ue3QV2Vt5kEUTQ3HmxOP3eEBHPOPrivsYO58tUun5k8scCLndJcAcLEiE5b/AGj6A1q+Dtb0zTmuxfCRpRtkKoo+YjjA9+entXO3Eupwt5m1bm3IwxiJV9vT8+tdDcabbDQoo5tJtb2CHnzkVlMe8BgT1z15z7V81xNUjLDqhJ253+Wv52PoeHMPzV3PsvzOui1rQ53hmkuhZTzp+7ilkG8rnj5QTWn9jB5/dH38oV5nBpV2zQy2cJMpUpDtvGUcA42gHIwB0rbjXx8saqDZkAAAtM+fxya/NK+XxjL3Z/ez7Z3WzPlT4Rajb6Z8Q7BuJIJWa3VmH3dwIBHoc19a+C/D1/eOb66xBbBiyKBt3e7Hr+HAr4q1W1uvDXi+7sd/7/Trs7G7Eo3B/QH8a+5fDesS+IfDmn6iJP3NxAkqxpwq5AOMV+kOnFz5j4mM5KHKjyT4yLbHx3ci3KXEaRRxygdD8vI+o9axfDVwtjOgZme2zxKTlk9se1J4wma88ValMrEZuXAI9AcD9BWal6mnNHJe4VJGEe7qGJPBI9a9Gm7I4Zq7PQNXj+1wi4mkElrABIioM+a3b8K42S1e1vJ7y5uPMZpN0hB+WMkfdqY6hbyKI1uHMXcKx5q5ZyW8kRtzGjQyDDqV+XHvVzVyYaHungPWLT4n/Ci78KXOsGxu0jW2nmjAZmhyNpweuQNprGj/AGYvDbPvbxVqbnBHyxoBgjHTNeU6bqt54Uv0n0K4TT2uo2iWRIw3IwwBU5BBx9eK6Twf8ZvHc0rf2lb6a8CZGRBtkcjjpu6e+K5qk4Uo80nY6aVKpWlyQVz3j4S/DPSPhzFfJpl9c3X2zYHMwUbQmcYx/vGu7Mkajl1H418r23x+8QXHiSbSI9P05VhhZ2n8tyrEDoOecc5qpb/GbxrfaTd63NcLBpxidbRLLTi0krgkbixyFHHesfrEHtdmv1Wp1a7H1Vdala20TSSSAKOrMdoH4muI13x1b3sNzb6TMJNifNMv+rXPufvdPpXzfanXPiJ4fivLrxB4kWTLKYGh+V8HnJJ4549Ks6NqBOoT6DM6JcWpSFrMSiKUgDptBwwIOc85ry8fi66g1TXL59T1MFgKDn78r+XQ9A1DS21NRcG5tb0sSzR8HcfUqT/L+YFYc3h3Svs09rcRPbRSEZiW9fCsOQwDAnPHTP4Vctr3TYzHBJbXTfwiItt2e3BArXE2k+VIpt5Y1df3gMiNn2O5iK+QhOph5qTunv8A8Hc+hnBSi4tXTPE4rm3s/FWoaWtyGltpAsiv8jEEAg475B6j3rs7E/6JtjIxuDY45bHH5CvHPjHEkPxP1yKNZETEDp5pBYfu1HVeK5vTpbnzgqu5ATICyH5vWv0/A5g54eEpatpP8D8+xmDjGvKMdEmz6HupZoxtDli7YHHqe36fnXd6fC1pYpZzXtyys8UsMcoXMZQgncThQCccE9K8Z+Efh+4vJrbUtQ1SRdN88qtoLjDylR90gsAOo9c16ncaStuu7TZ7rywCTDJchwfbac5/OvlOI8fTxNSNOL+G9/X+kfSZHg3RpylL7VrHUNA84iluI4SkUvmqYZVVdwzgkheetQSXpMjEavAgycL5wOPb7tYuk22yLnTbaRj8y7NkbKf90ZBpzLrZYn+1rtOfuraW+B7Cvl06F7Sa+Z7bhPofNP7TeiDS/iMuoIAI9RiWRsdm+638gfxrvPgh4g1PVPAUOix3RjjsXaFgnDMCcgE+mDXMfGbSZb7widQdnkubaUMznJO1uD199tZP7OmqvF4iudPDkC6gEqr6sv8A9Yn8q+0rVnVw7lHSx81SpKliFF63Oj1PzYr64hyVxKynPXg1g+Mljj8Nz+d++8wqqhuxJ6/Wuq8WqIvFd3a+YhLkTYzlsN6/jXFfEacLFY2atncWkYH24H8zXs4aanTjJdUeViIOFSUX0Mjw7q2sQjyobqO6VOkT4EuPYnhv511dp4iSTENxc3sT9HimgK8+mFGD+dedtwM557Y4xU1xqmoTRCGS8mKBdpAbGR7461ra2xle+56ppDL4m8Sw6XCwb7PGZ5JC3KtwqjHrgk4rvrzwromn6UJLye8kuJMJhcKWOOT3wO9eP/DU3Gn2EjWhWCa8PzTNyRGOw9DnJzXUfbZtUhSE65Y3EcTHeI58lTnknnJ96+exTnXruKl7qPocI4Yeim1qxG1i+nvtN0ttCgtYbW4mi+0RyK+YwjL82MFeoI4wRzWZDq2o6b4XNpZxRypBOvk+YrOu0vlgUBycZJ4qtqCafDqizWmpC8k8xA4RTjAPX9T3qWO6invtlpO5i3fJlcAc9Bxmuqm3d+7pYwnJP7Wtz1zwb4oW10P7Zc2qNdFN32e1U/MM4BG/GMgA84xmsmXV9Yj1+TXdU0xTYuwcNbsN0QIAAycEsMY9OtO1KzthbW2pzXbvNGqxoigAuDxtUDkn65rrvsdzqXhKO3tbNbadMeVEzDLooxt44HXP1FeTVxcJ2T2Z69DD8rbvqaEP9hSRRy3O6G2l2hY5SqxMx7sV4Zv94/hRrn2ORf7NQQ2lsGC3NzIBGgXrsQn7zHgcdATWNo+i6PqFqlrbNLpOuwA70ly0cjd/lPDA/mKbpcL6Xfmy8QQE3UimOOVvnSPdnAj7Kh6eoOAeorxa+Hjz8y3X9Xtr99/kd0ZPY8W+PFm0HxHnvt6mK5iCquMFSip+YIPWuCtZjHMrJ/yzfiuh+KGvS694wjY8fZLZLXkYJZFO4n3zmuch/dShX4RjgnPSvtsBCVPDQhLokfIY1xliJyjtc+jvgvJbzeDpTcQsIxcsVbjMeVXuOR+PBrvbfVLqzTa85ubYj927Dcrf7Oex9OoPt0rjPgVaofADeW7JcLdSYm6j7q4Bx1XH+c10OhWn2gXFo1yYLkMy7JRuWQDqpIHJGe4OQQRivh8wipYqq09nqv1PqsG19XgmuhdudY0y4jE0mnzRt/eRCNx9AcckehGKqHVtFyf+JreL7FX4/J6kgsbq0jaGW5a2nYny5GUGNx2UtyM+hOD7GsySLXlkZfNt+CR/qIT/AOzj+QrOkqGqmvxa/wDbWayUvsv+vvOe1+yh1Tw7d6cyxqlxCyH2JHB/A18z+EtTfwx4tt7uZXH2O4ImVfvFTkMP519NXBPAycYzXy/47AHjHV8DH75un1r6bLfe56b2Z4WYe7yTW6NG51++l8Vya9Id80kpZlJ4Kn+H6AUzxfrkeq66r2ivtWFVVWHI7n9aoQ9F+lZ8P/IVk/66D+Ve7TfKuVbHiT953Zd85whLgjFQmU8sxIqWfqv+8f5VHYqG1G1VgGVpkBB5BGa6EzFntfw+stKjsbN9XV5YIbZXNsgO+7Y8iIHoBz8x7Dpk1U1bQtNvtSmlms7C0mlct9nsUwI8/wAKhemPSptSZofDqSQsY3aTaWQ4JX0yO1b2kIkHhFp4UWKUpy6DDH8RXPGkqasvU6JVXN3foctaeHLmxug1mWUY5S47j8On41RXSLyC6iiu7j7HBkEzom9c56nAJ4+ldfCo2LwOWGffipSB+9XA288dqLspJHUaTZWujvA1veHWGW1XyTGftHlL/tFejHqT26VpXHiO5SKG1ngOnRXGQjM3mSn2jC569MtjFebfD6SSLxjJFFI0cZWQlVOASAccVq627SeJNTSRmdUuo1VWOQo2ZwPQZrwsXhYOq0/X/hj2sJXlyJr0PQtauXfULNrnSb1Yo4JZSzyRhiqqO4c7sZz69K5H/hbPhy6tjZ30lxc2hHyiWI+bH6YYdfxxVL4nXE62lpGs0iotuuFDHAyBnivIfiPHHBrm2GNYg1vGzBBjJKgknHelgcupVqaczXHY6pQa5bGFr94sus3d2rOyNcu4Zh8xBYnJ98VbhXzQd+Dx1rLiALw5GcnmtXS/9Qn+5/SvoUraHzjbep7n8B7nxBH4bnbTYI7yCKchoWk2nkZypPeu603WLDVtYmWeOaykwscsbkKySgnY4PZuo/KuY/Zj58PamD085Dj8DTvEv35JP431Rdzd2wTjJ74r5GvShiMZWptWaW636b9z63BNrDQZ3F5FHLIsGoS43nZHdRnCuf7rDoG9jx6Gsh9Jtw7Bdf2gHgec3H61Xmkf/hKNVh3t5YlBCZ4B2IelD28Bc/uIuv8AcFaYDL6joxlGpZPpZP8AMVetFTacT//Z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AutoShape 16" descr="data:image/jpg;base64,%20/9j/4AAQSkZJRgABAQEAYABgAAD/2wBDAAUDBAQEAwUEBAQFBQUGBwwIBwcHBw8LCwkMEQ8SEhEPERETFhwXExQaFRERGCEYGh0dHx8fExciJCIeJBweHx7/2wBDAQUFBQcGBw4ICA4eFBEUHh4eHh4eHh4eHh4eHh4eHh4eHh4eHh4eHh4eHh4eHh4eHh4eHh4eHh4eHh4eHh4eHh7/wAARCACcARU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VTUqmoFNSLXhnsk6tTw1QqaXdxTCxZs2zMv+/WnD800a+so/nWRpxzKn+8TWzp43X0C+sn9Ca7cLscuIOoKcnHtVe83iJv8Acb+lXSOv1qteD92fpj9RXoHnjLd2BfcO4pbh18iQ+iGnwjJb3b+lNu1H2aU4/hoYkcazZlY/7RP610Xhhd0U7+hAFcyTlzXSeF438iZ9x27sY/AVnE1qbI0X/wCQgg9I6sxj93+FVCrf2j16RD+tWY9wj/AfyrQzuV9SUGym/wBxq5UNzXU6mX+wz/7prkg1TIqB2Glriwtv+uS1NccBfdh/KodMZv7PtuP+WS069Zgsf++P60CLBHT61kayu1o2+orWO7A+tY+uFgsZP94/yoewR+JGVcN+8A9h/KlVqr3LfvvwH8qVWrypv3menBe6i2rVIGqqrU7fU3HYsb6QvVcvQGouFibNIWpm+mlqVx2HM1MZqazVGzUXFYczVGzU1mphai47Cs1Rs1IzVGzUXCw4tRURailcLFBaeDUQNPBrO5tYlBpWbg0xTTZG+U/Si4WLulH95H+JrZ0nLanbj/a/pWLpP3k/3K3NBG7V4fYE134XZHHiep1W5sE9earXr4QZU9R/MVax8v41T1LhE/3q9BHnMmtnVgPqaS9ZfscvI6Ullyq9DwT+tR6phdOmbHahgjh1bnJrsPC3/IPc/wDTT+grjCcGuv8ACiv/AGez7zgucD8BWVN3N6qtY0gM3sh9EX+tTgfL+FVYy32+fngKv8qsKW2fhWpiivqv/IPn/wBw1xaNXY6yzLptwePuGuJRuKzmzWktzvNNH+gW/wD1zWlvR8sf/XQUzS2P9n2//XJaW/YhIv8Arqn86tGbLPpWL4i4ji/32ra54rB8SsfLhz/fak9mOPxIwrxv3v4ChGqK+b96P90UwPXj1H77PVgvdRbD0u+qvmUu+ouVYsh6XfVUPR5lHMHKWjJTTJVYyUhkpcw+UsF6aXquZKQyUcwcpMzVGWqIyUxpKOYOUlZqjZqjMnvTC49aXMPlHlqKhL0UuYLFZWqQGq6tUgao5jWxODTJmxGfpSA1Fct+7NJyBRNbSPvfSOt/w1zqw/2YyawNK+8/stdD4XGdTk9oj/MV6eEex5+K6nTb12g1Q1aRQsXzDJar2P3YrnPE2t6Pa6jBYXeoQwXAHmbWz0OQOeg6V6KPONyxxsBHZB+pNR63/wAguf8A3ah0S9sL6CV7K5huETajNG2QDjp+tLr426XMQT09aJdRx6HEE8fjXa+Ff+QOv++1cT2H1rtPCgcaQMtkbmwMdOa5qDu2dNdWSLsI/wBNuD/uj9BVgfc/CqdvIxvrscYBH8hVpS3l546V0s5UU9d40m5P+wf5VxEZ+U/Wu114t/ZFz0+4f5GuLRD5RNYVnax0UFud5pP/ACDbb/rktOv/ALsP/XZP50zSif7Nthj/AJZLSaozBbbA63CD+daoxZd9K53xRxFD/wBdHroPm44rnvEu5raPdxiZ6UvhY4/EjmtSfEg/3VqHzKbrUirJ94fdXvVE3USjmVB/wKvArVLVGe5SptwWhoiSlMnHWsw39sOs8f8A31Ub6naAf69T9AaydQ2WHm/ss1vOpDNWI2sWg6Ox+imon1q3HQSH8Kn2jNFg6r+ybxmpPOrnW1yPtE/4kVGdcY5xb/m//wBaj2jNFgar6HSGak873rmW1qb+GJB+dRHWLs9PLH/AaOdlLL6vY6lpuOtQyT471zD6pet/y1A+iivK/wBoPxJ4i0jRtKn0rWbuyaa5eOUwvsLDbkcirgpTko3Ir4OdGm6kuh7q11gFjwo6nsKVJwwyCCPavg/UfEviC+V2vdc1G53YUiS5cg57da+o/gHZalY/D6xm1DWLi+FynmQxSAYt1JPyg9T+J+gFa1qDpR5mzzqNZVZWSPT/ADKKqLIKK5udnTyD1anhqrB/enBqXMXyloPUN0/ygerCmB6huH+aIesgqXIaidHpbcSt9K6Xwh815ct6Rr/M1yWlv+4kP+0BXVeDvmN43oFX+dezgXex5eMVkzqT90V81ftASJ/wsG4CnBWFAfrivpF0/dqAxz9a+VfjxdF/iZqSnPyhFxn0WvXpuzPM3Z7B+zov/FCzyZJL3rZz7KoruvEhxo830rhP2edy/DWGQEjfdyH8sD+ldp4mdv7ImBbIxSrvVscPiRyS8gfWk1H4oeFPBwt9K1uW8juJIjMuyAspUsQMH6g0RnhfrXz1+1JNMviPQsfdGl9veZ65MAlObT7HRj24wTR9D+GfidoPiBr+50OG4uY4pAshlHl4JGRjrnitR/GUyrtSxjHH8Tk187/s1zH/AIRnWmbdzdL068J/Ou2mF9tRvterNjHy7UH58ZNYYrEShVlGL0R6+AwFKph4VJxu3/md/qfi++nt3h+z2yqwwcAn+tYLa3qGCqtEo9krntN+2QRv5gvJSe9xIpP4AdKsXfmvCywyeXIejEZx+FcM8TNvVnr0sBQitIHSx+K9cWNY1vNiqMAKi9PyqKfxDrE2N+oT8HIw2MH8K5Pyr7AzqB9/3Q9v8/jTkhlWSNjdysqxlXBz8x9fY1LxE/5jWOCoramvuR0cutak4+e/uW+sprPurueX780rfViaxzaScf6dc5GeS3XIxyOnvTFsYVR0Z5JA8gkO89wc1lKq31N4UIx2iXZH/vH8zULzxqTukQYGTlgMCqB0i0AAzKVBJKl+CSMHNNXSbNWLESPlSp3PnIII59eD3rFtdzZJ9i3LeW6ctPEOCeWHSo5L+1R2VriIMq7iu7kD1xULafZlmJiyGYMVydpIOQcUQWNrbyeZFCFbkdSetTdFpSCfU7OGRo5JgHBwRtJ54OOnuKik1ayWMSeYxVjhWCnDH0BPFWWggZizQxksdxJUcn1oS3t0bcsMat6hRRdD5ZFWXVrSOIyZdiHCFVXLZ57fgasW9wJndRG6hCOWHB+lSGGJslo0JPXKijAHQAUroEmZnizVI9J0Wa+mjlkSMrkR/e+8K4nTviRb/bk/0OaOzZ/30knVFxy2Bn9DzXoGqWNrqVlJZ3kfmQSAB1yRnnPUVmWXhPw5agCHR7XjoXTefzbJranOmo+8tTnq0q0ppwdkQad440PUNVt9OtHuJZZzhWER2jjPJ7VyH7TCf8UZYTY+5qAH5o3+FemwwQW4xDDHGAMYRAP5V5z+0gu/4bF/+ed9C36MP61pQkvaxsYY6EvqtTmd9D5wuZdsKf8AXUH8q+u/gZqMd58NtN2vvMBeFvbDZH6EV8eTEssfX7wr6I/Za1Jn0bWtLdifs9ykyDPZ1wf/AEEV3Y+P7q/Y+SwMrVbdz3hJeKKqROdvWivFuexYuBqduqANSlqjmLsTB6yjqc9zqtzaWWkX159hZfPeLy9oJXcANzAngir4ajwEtwuq+IrmGNyjXqKWUDnbAgIJPua2oRVSTuFuhJaeIGgtnEuha0hWTDfuEOOPZzXT+C/G+ixpNHNb6tHJK67Vawkz0x2FNn024nhi8kQ4VcsFfPB5+ZepNZs+h6lLPJhQ8m75HWUqw5yoAA4r2KCnStaJlUwuHqxfNO33Hdnx14Z8rzHvLmNPV7KYY/8AHK+WPjFc3esfEXVtS0m1uLqxZwVmSMhSuMZ5Feu6xY31rPCXFuVMuPMachUkIwAMHscHJNYun2nnapbxrdXRnuJBKQ0SlAucEn5vmHHevSo1buzVjzauXwhHmjK6O3+A2qaVY/DXTrW/uo7W5EkrNFNlWGWPr7V1XinWdHk0lxHqVqST2kHrXnk+reJ7PVG8qHdZAqkTi4VUGc9iDuwB0rrrbxGw8KHVL2wlaSORoSFiyGIbbkeua1qRclfueWnyy9DDi1bSchTqtip54a4QfzNfPf7U13FJ4k0doZ1kUaYi5Rww+8x7fWvU/F2tx67qltaajov2UrMg3+SOQ+VBK46ZAzzmvmb4xmODxxd2kI2RxMVVR0GMDj8qMPhPq/v33HiMR7e0bbanrv7M8v8AxSupnOc3o/8AQBXqrye9eP8A7NDY8H37et8f/QFr1YvnvXzmPl/tEz7fKof7JT9AmkVRukdUGcZY4Gage4tftC2xuofOdS6pvGSB3rS0Dy38S6OsiqwN6vDDI+61erCGfzgVjtDDuOR5Qzj61thcFGvDncjlzHNZYSr7OML6XPFHkj3mNZEZgMlQwJxSFq3vi15cfjKxCRohawOdox/y0rm93FcmKpexqOCZ6mArvFUFVatcl3UgfMqQqkskkmdqRxs7HHXgA1EGro/ho+PHdqM/8us//slThqaq1VB9R46rLD0JVIq7RiTQ36zQxx6JrE3mHBeOxcqnu2RwPzpl9HNZvEl1aXlsZmKxma2kQMQCcZIxnANe4Il277kv9yhvmXPT26VxPxubGnaOzYz9vI494ZK9Otl1KFNyTeiPAwmd4irXjTlFWbS6/wCZ58xppakY0zNeIfW2HlgAS3atjSPDniDU9Ogv7TR5mgnQSRs00Yyp6HG7isKb/VMa9f8AAs9v/wAK48PyXNyLdfskfzs23nHTORXo5fh6ddy5+h4mc42thFD2XW5wcHg/xm1zKs2gwRwD/VOL5CzfUY4/M1ka1Y6jpOqx6fqVj5EksDTxsJVcEKwUjjofmFe5WtuYm81Lp3BHGSSCPxNeafGllXxFoj4OXtblc/RojXZicDRhSlKK1R5eX5tiq2JhTm9H5HGlqQNzTGP5U3PNeDc+wsSFq4L4/L5nwt1A/wByWBv/ACIB/Wu4LVxnxtXzPhdrY/uxo/5SKa1w7/ex9UcmNjfD1PR/kfLD/dUejV6t+zdqRtPH89iXwl9YsMeroQw/TdXk4zkdhXc/BBXb4p6Jsz9+TP02NmvexMU6UvQ+Cw7tVj6n1xBkpRXjem+J/GV9qeq248SWVolpdNEi/wBmh+Nxxzn0FFeL9Un3R7KrxfQ9wzSFqaSfWmM1efc67EyNzWj8NTvsdYZ41dP7WnJB4JwFUfltNZULfOPrWv8AC6OW68PTtAGcy6lcyFA20P8AvmGM/hXZgm+ZkTS3Z0sjWZhWD7rMQ0g3HLYx3A6nnpVCS8gUtIkaSBRtBUnEY55J7+nIrohoM5WQvb28LOCNxYZUenf86wTp961pcKIZWQrtZShC8dW7Dp3J7V7LjUj0/AzpVKMr+9+PczLeGxuYvl00hGceYA/8fVeSfu+/Ue+aztOhe3uw0PlJNGyvbopDCb+8OTnjAovXXyVmSaG3SPcrskjM3HHG0k8AelYr31syINqKLclfMjTDucgqSM88Afifwrtw7ctDLGR5U30PY7Xw/Y3UQkkG3vsRmCg47DPFWjZNPp6aa1sEi67g6soweOOv6Vi+DdXGtaLtkWSKUnLRuxDDnjkYFWNSvItDsZdS1KSK1hi+YmO4YhzjAyDj8q0TfVnhSgrs4v4g2Nnppht5Ns100rTxkJwvGBnnnJxwRXxr8ZZCfiBfygqFaZ1G3gZGM4/OvorxR48bVNavJGkXCSKIB5mCoB4ODyeuen8q+X/ijcySeNL92YEeaxAyOCevSu2Scaa5tzkirzdtj239muT/AIoi7Oc/6e//AKAleq768h/Zqb/ig7hj1OoSf+gJXqqvXxuNf+0T9T9HyuP+yU/Q09Dm2eKtEOf+X0f+gPXq2maRDY3Et1ax3W+Zi7bpyyknvgnFeJC68nXdGcYz9tHXp9x69Wj8Wyxxqn2KNgq4yJDz+ldmCxUKdPlk7HmZrgataqpU43OI+LkxbxxYKc8WDcH/AK6VgFuKTx7fteePIHZQmbNzgHOMyVHu4rhxdX2lTmR7GX0XRoKD6Eoatr4fXHl+PbPrg2tx0/4BXPhuafoN0YfGdiRgkwTjk47LUYepyVFLsaYyl7SjKHc9r0zQ7LTZvPsrCaNyS2fNOMnOeM47+lcb8brhjpukqwdWGpDg/wDXCWuj/wCExjjiRTYyEgAcSCvNvjDqgvH02ZUaNX1BcAtn/ljJXr4jGU5QajK7Z85gcBWjXUqkbJf5+plM1N3VEj5H4UoavBufW2HTt+6b6V6T4BtbLW/hxoVre2b3SQwhlXcQMqSM8GvMLl/3TfSuv+D2rJYeHLGeZZXjCSx4U55ErdvwrvwNdU5O+zPKzXDOtBcq1R6Vp9jFpsZisdOkgRsZCtnOBgdTXmvxpn3ax4eOHB/0pfm/3UP9K70+MdPLc292P+Aj/GvI/ireGbWtFmXzNjXNwFDHs0ZP9K7sTiabpuMZXueXl+DqxqqdSNrWKJbgU3dzUat8o+lLmvCPqbDmauX+K6ed8ONfT/pyc/lzXTMawPH6+Z4J1pOubGX/ANBNaUnaaMcSr0pryf5HyOOVUj0rv/gJcx2/xQ0veM+Yssa+xMZxXnsDZgX2rp/hnc/ZPiBoU5YDF7GM/U4/rX0leN6cl5H5zRdqkX5no97qEmk+MfEUK7wGvWPyH3J/rRXReKfhtquqeKNS1S2vLVYrqUOqtnI478UVwxrUeVXZ6Dp1U3ZHubWkw+8m3/eYD+dRvbN3khH1lX/Gt/7BZoOLeP8AFc00wQL92GMfRBXlOgj0VVZhQQqJVzc2/UdJM/yq/wDDKG5PhCxmUJu3zSRckBszuwzj+XFXSo6dPpXP2egNpdrHY2mu60tuoIWMXIUAZ/2VFaUeSle5Sm7neXeveJH3iOKK2KEfKluWJ/Hn+dZmrXniO4sjFczNFvPDvLtVh6Haf0rhbm3WPU/sq6hqzRpgEHUJcHj2avYfDPhLw7N4f0+a70uO5meBWZp3eQkkdfmJr1sO/rCfvM5a2Jp4W1qSPJ7/AE+9tZZGnSKCNyN0PnAZGVJPJ4HB9T1qbwxZ6cdfXUNU17SY4nYlViuIogoCkDBzn2OeuK6j4/6R4c0X4T65dWuhaZDO0SRRyLbIGUs4HBxkcZr4ctrTdcFmyRnua76dONM4a+PniE9LH2IwFvKItI1Oze0L7lkhnZ25bLAlBz+OetWvE6aVcaNPPqmoTyzzKPLje3ldIzjnAIxk8jrXefB9RH8LPDgwqkabF0/3azPjBcMNNgUMeZARz7NRWXsotroclOo6s1HufPGu6PHL4mnk02w1bU7PcWS5S2cHJbIByAfl9fTpXz98T4ZrbxzqUNxG6SB9xDj5gDyM++CK+zdK3DRZW5z81fHnx1ZW+KGsiNtwDRDPv5S5rPDY2eJbUlsaYrCxw/Lyvc9f/ZwcD4fMfXUJf/QUr1NWryb9nU4+Hi5730p/Ra9RRq+cxj/fz9T7rLI/7JT9EQ6zb/aoo8SSRyROJI3jcqysO4I+tZTN4gX7viDUh9Zc/wA63SQeKY6r6VgqjR2unFvVGLptreyam1/qF9PdyiPy1MpHyrnPYetbpbioRtHSgsamUrspQS0RLurL1ZL2O7gvtPuTBcQbtpKBgQwwQQavbqbJ81OMgcbozT4g8XLj/S7Jsf3rX/BhVW+vfEGtXNompTWfkW83nAQ27IxO1l6lj/ePatZol9KQRhT0qucn2SLCHC49qdmog1BaouaCzjfGRntWXofiLWtBsxpq6baXUMckjI5mZWIZy3IwfWtPdUEsKs2cVSkRKHMTf8J5qA+94fjP0uz/APE1k63rd/4hv9M3aWtpFaTtI7G43kgoVwBtHc1bNuufuiiOFUbIAquZE+z8yyh+QU7NMX7tKTUGgrHmsvxMvneH9SixndZzD/xw1osaqagvmWk8X9+Nl/MEVcXZozmrxaPjK2bCFPTFamjXDWuqWd1uKmGeOQEdsMD/AErMT5Zyp9SKtIPk6HpX1T1R+ZLQ+1kl3DcpyDyCDRVfwdLc3nhXSrpLoESWcLcwo38A74or594Zp7nvqsmj1ABtoHJNIYZSeEb8qZPeNGpMl1sHfkLisa71zTlciTUA59A5b+XFRKUVuyoxk9kbhgZGHmMif7zAVT1CIEoyTR7QCSdwFYMnibT04gt7mY+iRYz+eKj/ALa+0xZj0+681gRsKjg9snNYOtTvubKlU7GfqMhXWbqQYKgf+y16BqfxFbw34YS8urNLKxtYkjNxcBtp6BcAcnPauPstB1G/neWdUtonHOTubGK8d+P2ualfeNk8PzTS2mjWMQI3Mp82TGS2M8deM+nSvXwE91Fnm4+Cdr9DpfjX8X4vGXhdtGt4/wBy0qTBlTaW2Z7ZJxknrivAzqEELGPzE8zO0gnv7HHNP1ALuEun6mZR0IlAdT7Hj+VV4Yr6eeP/AEW1eRT8giR22++MdfrXpyl3POhG2x9D+Afi3qMOgafpOo3V3pkVtZJFHJHFvU7Rjlcgjjvzn2rtrvWE1TSoblPEUGrWznzA44MfBHPJx34OOlfM+i+CfGV7efaLTSr+4DDmS5XykH0JPP8AKvdPgv4I1Lw3DqFzqgheS9KHyo2LBCue54yc9q83HYqCi7Su+1z0MHh5cyvGy72OntNS0230RlkvrYMQ2F8wZP4V8nfEHwR4mufEOpapZ2Ml5aPKSjqwMjL2JXr0r7OjspA3yQrn2qN7GZ32ooPqe1eJTzWph23GG56lXAU66SlI8B+Bkcun+BIbW9iktp/tUreXKpRsEjBwea9CW5H8LA12sulq7hJEjcnsVqvN4fsSSjQQEnrtQD+VcVXH+0m5uO57eFmqFKNPeyOUFzjnrS/aPM7Y+lb8/hnS47pUDRxsfSUjP61m3Gn+H40+0JrCJEVLbxPkYBwcA578dKFiE+jOhYqHUpGUAUnnKfWp5bPS/Mmjg1iR2iYIxcKFz6DIGT9KsHwzL5Zm/tBEOMgOpGfyPNX7eOz0GsRC1yh5gFIZk7NzU/8AYN+WAW6gdjwAGKg/nmq15pGpWswRtrk9NrA/zAqlWh3LVam+o5XB7gUhfmo5NO1QQmR4vlHXgH+Rpv2bUFXd9nJX1CnFP2sO5SnDuS7qTdVXzbrktakADnr/AIUz7XuOPJcH6j/GqUrlXj3LocZ61KOmazVuFOfvLj1pPtMm7b5h2+lUOxobhSZFVUmzUgcUXCxNn0pM80zdSM3FNCY5jxULnJFOZqiZvmH1q0S0fHGoxmHUJ1H8MrD8iamiyU3L3Gaf4nXyPEmrQn7i3sy/T5zVSzlK5Q9P4SOhr6xaxTPy+atJo+wfgteC5+F+hOG+7bmI891Yr/Sisn9nwxQ/C6wFwJ8vNMy7VBG3zD7j0NFeZNe8z1Kb9xHerp7OfmbJPXuatw6db9CgY+4zV/baw/626jJ9NwFRXmtaPYW5kkvLdcqSvOcnt0r46nQqVXZJs+jnWjFE1rYxgjEOPTjFa9naLCBmMDFc1p3i1prWea1trR3ClYjvP38cZz2p2n694iktnlvre0UmMugRfuKP4jg89DxXs0sqqU1dpX9Tz54tT2Ozj8x1woCqByT2FYeo+GtGv70tdafp0s0h3M8sSMzY79M1y0mratquqpM4lFghBWOX5EbA5JVeeT6+vSlli1SV3upLuRIs8iOIqrfgSGYfWvQeAlJe9KxzqtZ6I6MeHdETMiadp8aIeZTbqMH8qekemRuircQKT13EA/lWJBqEtwuy4Oo3Ea/KiKgSMk/7Kgkj61o6XaS+V/oNobeEcMSoWMnJ7ZIOPavNngVF2mzsjVdtEbMo0+zQNM4kbGenGPaoxqynUIrB4ZoWkGVCxdB7/wB38awobyx+wSahG8CyRT4FschmXOAwUEEE9fSrwEU9pK1vDGrs5JbYrAkdwT1HvVPDQhvcOZmnNeJFemMTKrYwck4x3+px2HrU9vewtIxJOS+z5QSM8nHtWQlmXj/dwSNM+FCnBXIOcZHAJx6U/UM25jsreaMxk7rciQMyg5yc9CfvAdTWThZaBo9LmjbTrNIRHwxLfMRnAB9qcfKCrJCBJuP3mHWqNvaSWtsgjiaKFhly0ZbP45IH1NZVxLc3EqrBHJFGrfeVsEc9eM5/EVxzoK2m5vCd35EGuaWdYvAY7WcSwyhlleYLt57IQfT0Ga5bXIrOxt445LK4g1CWRoTczZ2lc8r06Z6ZPUmvQbVb9I96yeaikndOAT+WBVVohdSgzASOT0lO3Hp/d/UV1U8TOlFJq4aNnl/9m6rd3TWYUBrRmQBY1UxnPJznIHTmu48OaHdNZMt/dyW9zkMpNwZFIHf7xH5VvakUidZCyO6gA7QGz68jP61UubWC9ttt1JbKf4Cfm2nsRjrSqYjnmrrQa+HcZq+gXaQxvZXRldhueRduCF//AFn6Vzhj16N/tF3MgJYrumACRDOV2bOWJHByea2tbh1h9GhtbHVEc28mdzxOAw7oT2qpqOj2uoMkkF/LbsgIZZYlcN+HUfhSnKm0OHMt2Sadqn2lhayWcykyALKxCqRnGAM9Pft9atXkRspy1vIVdcFzgsu1mwSR1yP1HNZsFjp2n6ZJ8hlneR1i/wBFUYYnOQwGeO45q9p8km+ZTHbR+YxYSMxeTHbgdMCuScYwexqpOWzIZ7mPzAEk2NkKjKuctjLd+mCOvrUttcQ3EDLcBDPFGXdlxg46Dg8k0iyqqTQziO6O/wAxPPyoJwMnGBuPHHB4AAqK7YFWlaS2gjx/y0ATP1GMke2aicI6NLQcZvZshm+zRzJFJbwtJJyNqbuO+cDp70yax0vI+0Wf2d3YKm3kMf6U641CHy0drq2acDCOd6g+wPC4pJr+KOCOFpoxcSZLjCuTnsGHAH51VKm3pqOVRoUaPp7Nht6jPDK5ptzoHkgSRzSNEehz/wDWqjp+rWs11JbBnilUkPukBII7gYBqxqOr3+m2nnWMcGoQL99XfYW+jDKj8cfWlVjWpvlu7l067avcammrID5V2xP93aM1E2mXhJEbxsR1BUg/zqPTvFNldSBhp11Y3nBENwmEl9lkGVP51R8Q+J9UttUWaw0lr2zYBZbX7lxC3cr2cH0HNODxLdv8jR4i3UszWt5EMvGmP94/4VWcXCkN9nYj1DCtWPxJby6JHqUdvcyQM5jkjlhw8bDqCDzx7ZpIbux1JS9pcJGnTOc/N9O1a+1xEVdoPrXmfMPjn4feK28Q6lqFvpcs9tcXMkqeSwc7WbPK9c1xN3pt/p8pS6s7m1YdRLGyH8jX2jcWk0LDzVjlQj7ydR+FQSaZDdoVVYrhP4o2UH9DXpUc/qRSU4J/h/meDXyWnOTlGVrnz/8ADj4szeFdAGj3tg+oQxMTbsrBSinkqfXnn8aK9nuPBnhiaQvdeG9Pkk7k265/lRW/9tYd6uDMFlNdaKaL+rLY6iIZpGiueCEHklHyeSTkgn8qtaLpq2LBVskhSXO4MDlwexH+NFsfK1mW0t1WCLzCoEagEAe9acuVv7e3ViqyA7mB+bgZ61vDEKFqSWho6TlebNC1gt0Pl/ZkRN24qqAfX8elaW7TrWDzI7eNW2lQ0jZ7Y4XoKwbWL7RMoaSVAR0Vv0rR1C3ttNtUkgtonkZlG6UFyM/WuWpmGtkjVYdWuK7K1tI0NwLXAySgXJJ9j1qTS4kumIJe72jneow59SCKzLxpJmt0eVwrHouAPy6VpmzK2wC3d0oHVVk2g/UAYqamY1JRdlZDjhoprua7TQ2abZmt4uP9XGcn6fLyfzFJFfXl8AkUghgHGEjAP4dcfrWJpFjbXTTCdC6xuFCljhvrWtIRbp5cKrGqYChRgCvLnUaWh0qCuTztBYNunUEsQqlkX527YHc/WnQojM013I7zKASCihYwegJYYH0A/OsaztzcTm5uLm4kfeQAXwFHoMdKtTxxacT9liVS87LliWI6EkZPWuinVunfoRKGqC8vNt5i6cQ+Yr+VLI+NkYAyVB6Ek9TjjtUdvcWK+atzI0FkhJiBfAR9oI9wcHIGepIxXI6lczz6iJ5ZC7RyylAeQCmAP/QjXTaVBH9suLJ182FwJ3EnO9tq9fbofwo8zRxsi7eXM0lhbOy26zmFWDiMr5gxyMqcd/QYNYmky/aJ1V9MuTuI82RI22sAcZzglh78VtTRr9oMmCDzwDxn1x0zVTS7i4udVvbMzPFFEqn93gFuO569+2KyjieaeiH7NRiWNVuPsdk32eaOGCM8s8OBz7csT+VR2F/aLHKI7hbMy/8ALT7QWkJ9Mc4z7Go9WtYbW1klj80vsLZaZyTx65zXL6beTQW8WqIWM825NrSMUQD0BPX65rB1ee8jRQSVjobjVHt9RjhW18/jJJjxJ9fmJwPdsfjV+81KaRfNubyCFW48rzCxH/fO0/hzXK3EwvJtD3wW6SajH51xIkY3M3A759a2tYsIrHUdPhgknUNchWbzCCwCscEDAxwO1S7oejsVNHe6m1Ka1sYGaJeWdkChWPOTkEjjtjP073NZvpoLpIzrAeQuvmYASONc/MWI9s8HrWVbSG01Ce1iGY/t8Mbb2J3iVxuyM47+npV/TIo2vbydkVjFcyRxKR8qKvAwO2e56mqqe6lJhHV2GXU/maJd3FxsEiNJubaMxEE7AvtjaR6596TQp9TunkgaO0lKwrIInbDEEDdh/Zsg56cetZmsWscemazPG0itZySLCob5RiMMpI7lcnHoMegpJreOzs4ri0zBJDsCshxnOBzRpfV7lWvHQtanPHasEWWWxlBwI2bjPqMdfY4NVrfX5rqOS11G72uFwLlrQMpHuMCtHU3/ALQ8P3t1dKjz2LExOFAJwM8/XoRXMa3uWO3cszSXDEl2PzIA2Aqn0+uT71VGnzS5ROV1qYHiIp56j+0tDvIw2CYjtIX0KEbcfjUVrBO1tG7yC5sgdyGOaRTCT3XOdvuM4/Kun0VmuNYfTbjbPEj7FeRFaQA99xGc81mXNukbyuHkMisQH3EHhiO3HavfpPXkluv68jgqx5dQgt5NW1BdPW4iurqSFo/tIPzlD9AOQOO9Zs/hi88O3cts1vcksSsdwsuVAPU46Ee5FdJoixvpttOsUcLspYmNdvzZIz9a1JbyYxR3EjCV9g++MgD0reMtFZaf5GTg311PL7uLWbDVTFp/iCe5gwCUkXciMeoGB0H+zXY6VpPiPUbYNcX0O0AeUwEiufwdRx9K6i6SKxtHe1gii8xsOFXAb8BXOeJ7OJLB9Qt2kt5owD+6cgN9RWc6MWrLR9+5pCUk73NqztNVuUXTtXtYpYMY+0Ry4II6ZB5H1Bq5YeDja3D3MMk0jMOMEZUe5H3hxXMfDvUL+9u5Irm8nkRVGAXzjmvQ5PMhH7uaVdp4w5rx6t4ScDqWqTRl/ZY7VWEsPl9/MyQfyPBrIuNSslm2TwTq/aQJtB+nNdBdeXq4MGqQRXaqp2mReRn3FcrqejW+ghJ9NuLpEc5MEknmRfgGBx+BqI0qdTVhzyiWU8QXK5S3s7y7QdGEIfH4g0VBHd3fSO5liGAcIRj9aKj6uui/Flc5/9k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AutoShape 30" descr="https://euc-powerpoint.officeapps.live.com/pods/GetClipboardImage.ashx?Id=d7eee315-3863-4b60-97d6-2d3757d1e67e&amp;DC=GEU7&amp;pkey=b98fb4c5-f852-4035-bddd-f9cad5f91c52&amp;wdwaccluster=GEU7"/>
          <p:cNvSpPr>
            <a:spLocks noChangeAspect="1" noChangeArrowheads="1"/>
          </p:cNvSpPr>
          <p:nvPr/>
        </p:nvSpPr>
        <p:spPr bwMode="auto">
          <a:xfrm>
            <a:off x="51752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Text Placeholder 2"/>
          <p:cNvSpPr>
            <a:spLocks noGrp="1"/>
          </p:cNvSpPr>
          <p:nvPr>
            <p:ph type="body" idx="1"/>
          </p:nvPr>
        </p:nvSpPr>
        <p:spPr>
          <a:xfrm>
            <a:off x="5031784" y="1141526"/>
            <a:ext cx="7028338" cy="452647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600" b="1" dirty="0">
                <a:solidFill>
                  <a:schemeClr val="dk1"/>
                </a:solidFill>
              </a:rPr>
              <a:t>Social Post Copy 3:</a:t>
            </a:r>
            <a:endParaRPr lang="en-US" sz="2600" dirty="0">
              <a:solidFill>
                <a:schemeClr val="dk1"/>
              </a:solidFill>
            </a:endParaRPr>
          </a:p>
          <a:p>
            <a:r>
              <a:rPr lang="en-US" sz="1300" dirty="0"/>
              <a:t>We've talked about the biggest risk factors to African American eye health. Now, let's give you some tips for healthy eyesight!</a:t>
            </a:r>
          </a:p>
          <a:p>
            <a:r>
              <a:rPr lang="en-US" sz="1300" dirty="0"/>
              <a:t>Get regular eye exams! Visiting your eye doctor for a comprehensive exam can help detect any issues early on. (Be sure to bring up any concerns, such as light sensitivity or eyestrain)</a:t>
            </a:r>
            <a:endParaRPr lang="en-US" dirty="0"/>
          </a:p>
          <a:p>
            <a:r>
              <a:rPr lang="en-US" sz="1300" dirty="0"/>
              <a:t>2. Manage vision-related symptoms! 👁 Exposure to harmful light builds up over time. Be aware of symptoms caused by digital eyestrain like headaches, eye fatigue, dry eyes, and blurred vision. </a:t>
            </a:r>
          </a:p>
          <a:p>
            <a:r>
              <a:rPr lang="en-US" sz="1300" dirty="0"/>
              <a:t>3.   🕶 Talk to your doctor about which Transitions(R) lenses are  right for you. </a:t>
            </a:r>
          </a:p>
          <a:p>
            <a:endParaRPr lang="en-US" sz="1300"/>
          </a:p>
          <a:p>
            <a:r>
              <a:rPr lang="en-US" sz="1300" dirty="0"/>
              <a:t>#BlackHistoryMonth #AfricanAmericanEyeHealth #Eyecare #TransitionsLenses</a:t>
            </a:r>
          </a:p>
          <a:p>
            <a:endParaRPr lang="en-US" sz="1300" dirty="0"/>
          </a:p>
          <a:p>
            <a:r>
              <a:rPr lang="en-US" sz="1300" dirty="0"/>
              <a:t>Source: The American Optometric Association: https://bit.ly/3ZX2ba1)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087F4D01-4F05-18AC-E96F-342F3869C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48" y="1331871"/>
            <a:ext cx="4209221" cy="41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1366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am white background">
  <a:themeElements>
    <a:clrScheme name="Transitions colou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344F17"/>
      </a:accent1>
      <a:accent2>
        <a:srgbClr val="7F4006"/>
      </a:accent2>
      <a:accent3>
        <a:srgbClr val="41200B"/>
      </a:accent3>
      <a:accent4>
        <a:srgbClr val="03347C"/>
      </a:accent4>
      <a:accent5>
        <a:srgbClr val="13471F"/>
      </a:accent5>
      <a:accent6>
        <a:srgbClr val="47246D"/>
      </a:accent6>
      <a:hlink>
        <a:srgbClr val="333333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6D672092A4BA84A866D7A61626EAC4C" ma:contentTypeVersion="13" ma:contentTypeDescription="Creare un nuovo documento." ma:contentTypeScope="" ma:versionID="dab0294870c9e9a44d0cd58d529e6278">
  <xsd:schema xmlns:xsd="http://www.w3.org/2001/XMLSchema" xmlns:xs="http://www.w3.org/2001/XMLSchema" xmlns:p="http://schemas.microsoft.com/office/2006/metadata/properties" xmlns:ns2="ad77ad5c-d926-4787-88d1-3930acd6ad80" xmlns:ns3="b1ee4b65-d158-4896-85d6-63d084aae38b" targetNamespace="http://schemas.microsoft.com/office/2006/metadata/properties" ma:root="true" ma:fieldsID="d880d86bd079ace08a3d9526c7c09b9c" ns2:_="" ns3:_="">
    <xsd:import namespace="ad77ad5c-d926-4787-88d1-3930acd6ad80"/>
    <xsd:import namespace="b1ee4b65-d158-4896-85d6-63d084aae3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77ad5c-d926-4787-88d1-3930acd6ad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Tag immagine" ma:readOnly="false" ma:fieldId="{5cf76f15-5ced-4ddc-b409-7134ff3c332f}" ma:taxonomyMulti="true" ma:sspId="029e37f2-6469-464b-a75a-0b705c5d6e2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ee4b65-d158-4896-85d6-63d084aae38b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e461a213-5f1a-43cb-ae7a-147453a64b43}" ma:internalName="TaxCatchAll" ma:showField="CatchAllData" ma:web="b1ee4b65-d158-4896-85d6-63d084aae38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77ad5c-d926-4787-88d1-3930acd6ad80">
      <Terms xmlns="http://schemas.microsoft.com/office/infopath/2007/PartnerControls"/>
    </lcf76f155ced4ddcb4097134ff3c332f>
    <TaxCatchAll xmlns="b1ee4b65-d158-4896-85d6-63d084aae38b" xsi:nil="true"/>
  </documentManagement>
</p:properties>
</file>

<file path=customXml/itemProps1.xml><?xml version="1.0" encoding="utf-8"?>
<ds:datastoreItem xmlns:ds="http://schemas.openxmlformats.org/officeDocument/2006/customXml" ds:itemID="{49F41CF1-C501-46D6-A0E0-134F2842CD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77ad5c-d926-4787-88d1-3930acd6ad80"/>
    <ds:schemaRef ds:uri="b1ee4b65-d158-4896-85d6-63d084aae3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9A0291E-74BD-4D7E-9657-0ABE8395630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6ECCD4-8246-4EAF-A73D-BE3963352A68}">
  <ds:schemaRefs>
    <ds:schemaRef ds:uri="4f46208c-3476-4a7a-be5e-e50e800abdb8"/>
    <ds:schemaRef ds:uri="fff0c8c7-6f39-4bf9-8dc8-f88659db8708"/>
    <ds:schemaRef ds:uri="http://schemas.microsoft.com/office/2006/metadata/properties"/>
    <ds:schemaRef ds:uri="http://schemas.microsoft.com/office/infopath/2007/PartnerControls"/>
    <ds:schemaRef ds:uri="ad77ad5c-d926-4787-88d1-3930acd6ad80"/>
    <ds:schemaRef ds:uri="b1ee4b65-d158-4896-85d6-63d084aae38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</Slides>
  <Notes>3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team white background</vt:lpstr>
      <vt:lpstr>AFRICAN-AMERICAN HEALTH TIPS</vt:lpstr>
      <vt:lpstr>AFRICAN-AMERICAN HEALTH TIPS</vt:lpstr>
      <vt:lpstr>AFRICAN-AMERICAN HEALTH TIPS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/ SOCIAL REVIEW</dc:title>
  <dc:creator>Lenka Dittrichova</dc:creator>
  <cp:revision>13</cp:revision>
  <dcterms:created xsi:type="dcterms:W3CDTF">2021-12-03T20:58:26Z</dcterms:created>
  <dcterms:modified xsi:type="dcterms:W3CDTF">2023-06-20T14:47:50Z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e9a4386-74b9-4603-ae20-950a659f9b6e_Enabled">
    <vt:lpwstr>true</vt:lpwstr>
  </property>
  <property fmtid="{D5CDD505-2E9C-101B-9397-08002B2CF9AE}" pid="3" name="MSIP_Label_2e9a4386-74b9-4603-ae20-950a659f9b6e_SetDate">
    <vt:lpwstr>2022-12-22T00:52:07Z</vt:lpwstr>
  </property>
  <property fmtid="{D5CDD505-2E9C-101B-9397-08002B2CF9AE}" pid="4" name="MSIP_Label_2e9a4386-74b9-4603-ae20-950a659f9b6e_Method">
    <vt:lpwstr>Standard</vt:lpwstr>
  </property>
  <property fmtid="{D5CDD505-2E9C-101B-9397-08002B2CF9AE}" pid="5" name="MSIP_Label_2e9a4386-74b9-4603-ae20-950a659f9b6e_Name">
    <vt:lpwstr>Internal Use Only</vt:lpwstr>
  </property>
  <property fmtid="{D5CDD505-2E9C-101B-9397-08002B2CF9AE}" pid="6" name="MSIP_Label_2e9a4386-74b9-4603-ae20-950a659f9b6e_SiteId">
    <vt:lpwstr>c7d1a8f7-0546-4a0c-8cf5-3ddaebf97d51</vt:lpwstr>
  </property>
  <property fmtid="{D5CDD505-2E9C-101B-9397-08002B2CF9AE}" pid="7" name="MSIP_Label_2e9a4386-74b9-4603-ae20-950a659f9b6e_ActionId">
    <vt:lpwstr>40732319-a6b0-41b9-a782-ccb2f5646dbe</vt:lpwstr>
  </property>
  <property fmtid="{D5CDD505-2E9C-101B-9397-08002B2CF9AE}" pid="8" name="MSIP_Label_2e9a4386-74b9-4603-ae20-950a659f9b6e_ContentBits">
    <vt:lpwstr>0</vt:lpwstr>
  </property>
  <property fmtid="{D5CDD505-2E9C-101B-9397-08002B2CF9AE}" pid="9" name="ContentTypeId">
    <vt:lpwstr>0x01010096D672092A4BA84A866D7A61626EAC4C</vt:lpwstr>
  </property>
  <property fmtid="{D5CDD505-2E9C-101B-9397-08002B2CF9AE}" pid="10" name="MediaServiceImageTags">
    <vt:lpwstr/>
  </property>
</Properties>
</file>