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15"/>
  </p:notesMasterIdLst>
  <p:handoutMasterIdLst>
    <p:handoutMasterId r:id="rId16"/>
  </p:handoutMasterIdLst>
  <p:sldIdLst>
    <p:sldId id="256" r:id="rId5"/>
    <p:sldId id="2147479915" r:id="rId6"/>
    <p:sldId id="267" r:id="rId7"/>
    <p:sldId id="2147479850" r:id="rId8"/>
    <p:sldId id="266" r:id="rId9"/>
    <p:sldId id="271" r:id="rId10"/>
    <p:sldId id="2147479916" r:id="rId11"/>
    <p:sldId id="2147479917" r:id="rId12"/>
    <p:sldId id="2147479914"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85A2A8AA-D684-4966-A66C-DB0E9968EF7C}">
          <p14:sldIdLst>
            <p14:sldId id="256"/>
            <p14:sldId id="2147479915"/>
            <p14:sldId id="267"/>
            <p14:sldId id="2147479850"/>
            <p14:sldId id="266"/>
            <p14:sldId id="271"/>
            <p14:sldId id="2147479916"/>
            <p14:sldId id="2147479917"/>
            <p14:sldId id="2147479914"/>
            <p14:sldId id="272"/>
          </p14:sldIdLst>
        </p14:section>
        <p14:section name="APPENDIX" id="{21469EF8-D803-482E-9ED6-D3135C854FE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C0B934-C184-5681-33E0-A846613FEB6D}" name="Cindie Drummond" initials="CD" userId="S::cdrummond@fkq.com::7e9ff2fc-a466-40e0-8271-9920404055fe" providerId="AD"/>
  <p188:author id="{40F2DB6C-0BEA-98F3-DB3B-9ECDD589E0DB}" name="Destiny Bernat" initials="DB" userId="S::destiny.bernat@transitions.com::74a7de70-d81e-432c-89d4-e76c5a21db9c" providerId="AD"/>
  <p188:author id="{E0891F7E-3B5D-0CFF-5F6B-967812A185CE}" name="Susanne Spellacy" initials="SS" userId="S::sspellacy@fkq.com::14a6b00c-5165-4a5d-8196-024684140037" providerId="AD"/>
  <p188:author id="{74342D87-2BEB-0D86-0799-508DB367E259}" name="Grace Fewell" initials="" userId="S::grace.fewell@transitions.com::fa439a21-9e34-4cfd-8724-b40b3e432d5b" providerId="AD"/>
  <p188:author id="{188E8B90-3B14-5274-7AA3-96E03F5945B5}" name="Guest User" initials="GU" userId="S::urn:spo:anon#b7feb13076c7cfd6bb6ee99e414b744a97d68bcae222d9d49f69623d625c538e::" providerId="AD"/>
  <p188:author id="{6E9BEFBE-EF0A-CD34-0CB1-20621FFC21FC}" name="Grace Fewell" initials="GF" userId="S::792844@essilorluxottica.id::fa439a21-9e34-4cfd-8724-b40b3e432d5b" providerId="AD"/>
  <p188:author id="{6BF958D1-EA8B-8A72-A2FF-7DD9E6CC9B92}" name="Roxana Dreger" initials="" userId="S::roxana.dreger@transitions.com::df22c291-fb7e-4b86-ba33-7c1c6fe5bcbd" providerId="AD"/>
  <p188:author id="{C311B9D5-27B2-EDFC-A25C-EB8E1A213711}" name="Francesca Edwards" initials="FE" userId="S::fedwards@fkq.com::c3b55531-1825-4304-bcb2-f880be48bfc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868"/>
    <a:srgbClr val="B855FF"/>
    <a:srgbClr val="1972BD"/>
    <a:srgbClr val="27385A"/>
    <a:srgbClr val="E2FF29"/>
    <a:srgbClr val="FF28FF"/>
    <a:srgbClr val="C395B7"/>
    <a:srgbClr val="2A527D"/>
    <a:srgbClr val="222634"/>
    <a:srgbClr val="262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63EBE-F610-0FE8-072D-B49222950433}" v="571" dt="2024-11-07T21:54:11.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18CA5E-D473-B14D-628C-D26C7761AB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elvetica Neue" panose="02000503000000020004" pitchFamily="2" charset="0"/>
            </a:endParaRPr>
          </a:p>
        </p:txBody>
      </p:sp>
      <p:sp>
        <p:nvSpPr>
          <p:cNvPr id="3" name="Date Placeholder 2">
            <a:extLst>
              <a:ext uri="{FF2B5EF4-FFF2-40B4-BE49-F238E27FC236}">
                <a16:creationId xmlns:a16="http://schemas.microsoft.com/office/drawing/2014/main" id="{0FB1296C-643A-0CCE-59B8-E66067A0C6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3B9EA2-034A-A545-8764-7A47DCC83503}" type="datetimeFigureOut">
              <a:rPr lang="en-US" smtClean="0">
                <a:latin typeface="Helvetica Neue" panose="02000503000000020004" pitchFamily="2" charset="0"/>
              </a:rPr>
              <a:t>11/7/2024</a:t>
            </a:fld>
            <a:endParaRPr lang="en-US">
              <a:latin typeface="Helvetica Neue" panose="02000503000000020004" pitchFamily="2" charset="0"/>
            </a:endParaRPr>
          </a:p>
        </p:txBody>
      </p:sp>
      <p:sp>
        <p:nvSpPr>
          <p:cNvPr id="4" name="Footer Placeholder 3">
            <a:extLst>
              <a:ext uri="{FF2B5EF4-FFF2-40B4-BE49-F238E27FC236}">
                <a16:creationId xmlns:a16="http://schemas.microsoft.com/office/drawing/2014/main" id="{88E9F33E-98C6-8EE8-9311-02131D586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elvetica Neue" panose="02000503000000020004" pitchFamily="2" charset="0"/>
            </a:endParaRPr>
          </a:p>
        </p:txBody>
      </p:sp>
      <p:sp>
        <p:nvSpPr>
          <p:cNvPr id="5" name="Slide Number Placeholder 4">
            <a:extLst>
              <a:ext uri="{FF2B5EF4-FFF2-40B4-BE49-F238E27FC236}">
                <a16:creationId xmlns:a16="http://schemas.microsoft.com/office/drawing/2014/main" id="{5B09247F-C7B4-0B96-0128-C45E0D1462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DC0C6-6201-EB40-8527-D67F570CB7F3}" type="slidenum">
              <a:rPr lang="en-US" smtClean="0">
                <a:latin typeface="Helvetica Neue" panose="02000503000000020004" pitchFamily="2" charset="0"/>
              </a:rPr>
              <a:t>‹#›</a:t>
            </a:fld>
            <a:endParaRPr lang="en-US">
              <a:latin typeface="Helvetica Neue" panose="02000503000000020004" pitchFamily="2" charset="0"/>
            </a:endParaRPr>
          </a:p>
        </p:txBody>
      </p:sp>
    </p:spTree>
    <p:extLst>
      <p:ext uri="{BB962C8B-B14F-4D97-AF65-F5344CB8AC3E}">
        <p14:creationId xmlns:p14="http://schemas.microsoft.com/office/powerpoint/2010/main" val="257149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Light" panose="02000403000000020004"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Light" panose="02000403000000020004" pitchFamily="2" charset="0"/>
              </a:defRPr>
            </a:lvl1pPr>
          </a:lstStyle>
          <a:p>
            <a:fld id="{A95ED054-9FD7-4C04-ADE3-1ACB479914A6}" type="datetimeFigureOut">
              <a:rPr lang="en-US" smtClean="0"/>
              <a:pPr/>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Light" panose="02000403000000020004"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Light" panose="02000403000000020004" pitchFamily="2" charset="0"/>
              </a:defRPr>
            </a:lvl1pPr>
          </a:lstStyle>
          <a:p>
            <a:fld id="{04BCD449-0C0B-4995-B186-1D451947254D}" type="slidenum">
              <a:rPr lang="en-US" smtClean="0"/>
              <a:pPr/>
              <a:t>‹#›</a:t>
            </a:fld>
            <a:endParaRPr lang="en-US"/>
          </a:p>
        </p:txBody>
      </p:sp>
    </p:spTree>
    <p:extLst>
      <p:ext uri="{BB962C8B-B14F-4D97-AF65-F5344CB8AC3E}">
        <p14:creationId xmlns:p14="http://schemas.microsoft.com/office/powerpoint/2010/main" val="55501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Light" panose="02000403000000020004" pitchFamily="2" charset="0"/>
        <a:ea typeface="+mn-ea"/>
        <a:cs typeface="+mn-cs"/>
      </a:defRPr>
    </a:lvl1pPr>
    <a:lvl2pPr marL="457200" algn="l" defTabSz="914400" rtl="0" eaLnBrk="1" latinLnBrk="0" hangingPunct="1">
      <a:defRPr sz="1200" b="0" i="0" kern="1200">
        <a:solidFill>
          <a:schemeClr val="tx1"/>
        </a:solidFill>
        <a:latin typeface="Helvetica Neue Light" panose="02000403000000020004" pitchFamily="2" charset="0"/>
        <a:ea typeface="+mn-ea"/>
        <a:cs typeface="+mn-cs"/>
      </a:defRPr>
    </a:lvl2pPr>
    <a:lvl3pPr marL="914400" algn="l" defTabSz="914400" rtl="0" eaLnBrk="1" latinLnBrk="0" hangingPunct="1">
      <a:defRPr sz="1200" b="0" i="0" kern="1200">
        <a:solidFill>
          <a:schemeClr val="tx1"/>
        </a:solidFill>
        <a:latin typeface="Helvetica Neue Light" panose="02000403000000020004" pitchFamily="2" charset="0"/>
        <a:ea typeface="+mn-ea"/>
        <a:cs typeface="+mn-cs"/>
      </a:defRPr>
    </a:lvl3pPr>
    <a:lvl4pPr marL="1371600" algn="l" defTabSz="914400" rtl="0" eaLnBrk="1" latinLnBrk="0" hangingPunct="1">
      <a:defRPr sz="1200" b="0" i="0" kern="1200">
        <a:solidFill>
          <a:schemeClr val="tx1"/>
        </a:solidFill>
        <a:latin typeface="Helvetica Neue Light" panose="02000403000000020004" pitchFamily="2" charset="0"/>
        <a:ea typeface="+mn-ea"/>
        <a:cs typeface="+mn-cs"/>
      </a:defRPr>
    </a:lvl4pPr>
    <a:lvl5pPr marL="1828800" algn="l" defTabSz="914400" rtl="0" eaLnBrk="1" latinLnBrk="0" hangingPunct="1">
      <a:defRPr sz="1200" b="0" i="0" kern="1200">
        <a:solidFill>
          <a:schemeClr val="tx1"/>
        </a:solidFill>
        <a:latin typeface="Helvetica Neue Light" panose="020004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55584-41D8-E73E-74DB-9577A617209C}"/>
              </a:ext>
            </a:extLst>
          </p:cNvPr>
          <p:cNvSpPr/>
          <p:nvPr userDrawn="1"/>
        </p:nvSpPr>
        <p:spPr>
          <a:xfrm>
            <a:off x="0" y="0"/>
            <a:ext cx="12192000"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89CB73D2-E3C4-4B01-0D23-17FAE97D95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0641" y="1653713"/>
            <a:ext cx="6191048" cy="1656939"/>
          </a:xfrm>
          <a:prstGeom prst="rect">
            <a:avLst/>
          </a:prstGeom>
        </p:spPr>
      </p:pic>
      <p:pic>
        <p:nvPicPr>
          <p:cNvPr id="5" name="Graphique 5">
            <a:extLst>
              <a:ext uri="{FF2B5EF4-FFF2-40B4-BE49-F238E27FC236}">
                <a16:creationId xmlns:a16="http://schemas.microsoft.com/office/drawing/2014/main" id="{BA02B8D7-80F5-0959-B60F-D05A3B17C8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
        <p:nvSpPr>
          <p:cNvPr id="8" name="Text Placeholder 7">
            <a:extLst>
              <a:ext uri="{FF2B5EF4-FFF2-40B4-BE49-F238E27FC236}">
                <a16:creationId xmlns:a16="http://schemas.microsoft.com/office/drawing/2014/main" id="{00FFF6BD-6B6B-F82F-C08A-AA80FE509ABB}"/>
              </a:ext>
            </a:extLst>
          </p:cNvPr>
          <p:cNvSpPr>
            <a:spLocks noGrp="1"/>
          </p:cNvSpPr>
          <p:nvPr>
            <p:ph type="body" sz="quarter" idx="10"/>
          </p:nvPr>
        </p:nvSpPr>
        <p:spPr>
          <a:xfrm>
            <a:off x="6907112" y="3189288"/>
            <a:ext cx="4568825" cy="1349375"/>
          </a:xfrm>
        </p:spPr>
        <p:txBody>
          <a:bodyPr anchor="b" anchorCtr="0"/>
          <a:lstStyle>
            <a:lvl1pPr marL="0" indent="0" algn="r">
              <a:lnSpc>
                <a:spcPct val="100000"/>
              </a:lnSpc>
              <a:buFontTx/>
              <a:buNone/>
              <a:defRPr sz="3200">
                <a:solidFill>
                  <a:schemeClr val="tx1"/>
                </a:solidFill>
              </a:defRPr>
            </a:lvl1pPr>
            <a:lvl2pPr>
              <a:lnSpc>
                <a:spcPct val="100000"/>
              </a:lnSpc>
              <a:buFontTx/>
              <a:buNone/>
              <a:defRPr sz="2800">
                <a:solidFill>
                  <a:schemeClr val="tx1"/>
                </a:solidFill>
              </a:defRPr>
            </a:lvl2pPr>
            <a:lvl3pPr marL="173037" indent="0">
              <a:lnSpc>
                <a:spcPct val="100000"/>
              </a:lnSpc>
              <a:buFontTx/>
              <a:buNone/>
              <a:defRPr sz="2400">
                <a:solidFill>
                  <a:schemeClr val="tx1"/>
                </a:solidFill>
              </a:defRPr>
            </a:lvl3pPr>
            <a:lvl4pPr>
              <a:lnSpc>
                <a:spcPct val="100000"/>
              </a:lnSpc>
              <a:buFontTx/>
              <a:buNone/>
              <a:defRPr sz="2000">
                <a:solidFill>
                  <a:schemeClr val="tx1"/>
                </a:solidFill>
              </a:defRPr>
            </a:lvl4pPr>
            <a:lvl5pPr marL="285750" indent="0">
              <a:lnSpc>
                <a:spcPct val="100000"/>
              </a:lnSpc>
              <a:buFontTx/>
              <a:buNone/>
              <a:defRPr sz="2000">
                <a:solidFill>
                  <a:schemeClr val="tx1"/>
                </a:solidFill>
              </a:defRPr>
            </a:lvl5pPr>
          </a:lstStyle>
          <a:p>
            <a:pPr lvl="0"/>
            <a:r>
              <a:rPr lang="en-US"/>
              <a:t>Click to edit Master text styles</a:t>
            </a:r>
          </a:p>
        </p:txBody>
      </p:sp>
      <p:sp>
        <p:nvSpPr>
          <p:cNvPr id="9" name="Text Placeholder 7">
            <a:extLst>
              <a:ext uri="{FF2B5EF4-FFF2-40B4-BE49-F238E27FC236}">
                <a16:creationId xmlns:a16="http://schemas.microsoft.com/office/drawing/2014/main" id="{B999BE35-E82F-C14F-349D-5925C46A8853}"/>
              </a:ext>
            </a:extLst>
          </p:cNvPr>
          <p:cNvSpPr>
            <a:spLocks noGrp="1"/>
          </p:cNvSpPr>
          <p:nvPr>
            <p:ph type="body" sz="quarter" idx="11" hasCustomPrompt="1"/>
          </p:nvPr>
        </p:nvSpPr>
        <p:spPr>
          <a:xfrm>
            <a:off x="6907112" y="4517345"/>
            <a:ext cx="4568825" cy="1349375"/>
          </a:xfrm>
        </p:spPr>
        <p:txBody>
          <a:bodyPr/>
          <a:lstStyle>
            <a:lvl1pPr marL="0" indent="0" algn="r">
              <a:lnSpc>
                <a:spcPct val="100000"/>
              </a:lnSpc>
              <a:buFontTx/>
              <a:buNone/>
              <a:defRPr sz="1800">
                <a:solidFill>
                  <a:schemeClr val="tx1"/>
                </a:solidFill>
              </a:defRPr>
            </a:lvl1pPr>
            <a:lvl2pPr>
              <a:lnSpc>
                <a:spcPct val="100000"/>
              </a:lnSpc>
              <a:buFontTx/>
              <a:buNone/>
              <a:defRPr sz="2800">
                <a:solidFill>
                  <a:schemeClr val="tx1"/>
                </a:solidFill>
              </a:defRPr>
            </a:lvl2pPr>
            <a:lvl3pPr marL="173037" indent="0">
              <a:lnSpc>
                <a:spcPct val="100000"/>
              </a:lnSpc>
              <a:buFontTx/>
              <a:buNone/>
              <a:defRPr sz="2400">
                <a:solidFill>
                  <a:schemeClr val="tx1"/>
                </a:solidFill>
              </a:defRPr>
            </a:lvl3pPr>
            <a:lvl4pPr>
              <a:lnSpc>
                <a:spcPct val="100000"/>
              </a:lnSpc>
              <a:buFontTx/>
              <a:buNone/>
              <a:defRPr sz="2000">
                <a:solidFill>
                  <a:schemeClr val="tx1"/>
                </a:solidFill>
              </a:defRPr>
            </a:lvl4pPr>
            <a:lvl5pPr marL="285750" indent="0">
              <a:lnSpc>
                <a:spcPct val="100000"/>
              </a:lnSpc>
              <a:buFontTx/>
              <a:buNone/>
              <a:defRPr sz="2000">
                <a:solidFill>
                  <a:schemeClr val="tx1"/>
                </a:solidFill>
              </a:defRPr>
            </a:lvl5pPr>
          </a:lstStyle>
          <a:p>
            <a:pPr lvl="0"/>
            <a:r>
              <a:rPr lang="en-US"/>
              <a:t>CLICK TO EDIT MASTER TEXT STYLES</a:t>
            </a:r>
          </a:p>
        </p:txBody>
      </p:sp>
      <p:sp>
        <p:nvSpPr>
          <p:cNvPr id="4" name="Google Shape;18;p93">
            <a:extLst>
              <a:ext uri="{FF2B5EF4-FFF2-40B4-BE49-F238E27FC236}">
                <a16:creationId xmlns:a16="http://schemas.microsoft.com/office/drawing/2014/main" id="{4125E7A7-F5C1-4E91-4DB1-35872B6FAEBD}"/>
              </a:ext>
            </a:extLst>
          </p:cNvPr>
          <p:cNvSpPr txBox="1"/>
          <p:nvPr userDrawn="1"/>
        </p:nvSpPr>
        <p:spPr>
          <a:xfrm>
            <a:off x="7428216" y="6560955"/>
            <a:ext cx="4006707"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10788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Tree>
    <p:extLst>
      <p:ext uri="{BB962C8B-B14F-4D97-AF65-F5344CB8AC3E}">
        <p14:creationId xmlns:p14="http://schemas.microsoft.com/office/powerpoint/2010/main" val="304674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ue_glow_bckg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CC9DDF6-7DA0-9176-BFF6-E166548C4B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8499" y="6444172"/>
            <a:ext cx="1276513" cy="341639"/>
          </a:xfrm>
          <a:prstGeom prst="rect">
            <a:avLst/>
          </a:prstGeom>
        </p:spPr>
      </p:pic>
      <p:pic>
        <p:nvPicPr>
          <p:cNvPr id="6" name="Graphique 5">
            <a:extLst>
              <a:ext uri="{FF2B5EF4-FFF2-40B4-BE49-F238E27FC236}">
                <a16:creationId xmlns:a16="http://schemas.microsoft.com/office/drawing/2014/main" id="{171265C4-388E-E944-8D95-9F438F0AD60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2811" y="198078"/>
            <a:ext cx="256023" cy="256023"/>
          </a:xfrm>
          <a:prstGeom prst="rect">
            <a:avLst/>
          </a:prstGeom>
        </p:spPr>
      </p:pic>
      <p:sp>
        <p:nvSpPr>
          <p:cNvPr id="7" name="Google Shape;18;p93">
            <a:extLst>
              <a:ext uri="{FF2B5EF4-FFF2-40B4-BE49-F238E27FC236}">
                <a16:creationId xmlns:a16="http://schemas.microsoft.com/office/drawing/2014/main" id="{F04EE819-AE3C-2CB8-4DB6-1EC5F6DC245B}"/>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
        <p:nvSpPr>
          <p:cNvPr id="8" name="Slide Number Placeholder 3">
            <a:extLst>
              <a:ext uri="{FF2B5EF4-FFF2-40B4-BE49-F238E27FC236}">
                <a16:creationId xmlns:a16="http://schemas.microsoft.com/office/drawing/2014/main" id="{8037CDCF-18A6-2750-2A59-FFF80201E048}"/>
              </a:ext>
            </a:extLst>
          </p:cNvPr>
          <p:cNvSpPr>
            <a:spLocks noGrp="1"/>
          </p:cNvSpPr>
          <p:nvPr>
            <p:ph type="sldNum" sz="quarter" idx="12"/>
          </p:nvPr>
        </p:nvSpPr>
        <p:spPr>
          <a:xfrm>
            <a:off x="11539813" y="6378979"/>
            <a:ext cx="629653" cy="429830"/>
          </a:xfrm>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Tree>
    <p:extLst>
      <p:ext uri="{BB962C8B-B14F-4D97-AF65-F5344CB8AC3E}">
        <p14:creationId xmlns:p14="http://schemas.microsoft.com/office/powerpoint/2010/main" val="413774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sumer_media_divi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V2-240125_TRANSITIONS_PORTRAITS-PETER-1_187 HD copie.png" descr="V2-240125_TRANSITIONS_PORTRAITS-PETER-1_187 HD copie.png">
            <a:extLst>
              <a:ext uri="{FF2B5EF4-FFF2-40B4-BE49-F238E27FC236}">
                <a16:creationId xmlns:a16="http://schemas.microsoft.com/office/drawing/2014/main" id="{937553DB-2429-CCE6-03F8-A01227E510BD}"/>
              </a:ext>
            </a:extLst>
          </p:cNvPr>
          <p:cNvPicPr>
            <a:picLocks noChangeAspect="1"/>
          </p:cNvPicPr>
          <p:nvPr userDrawn="1"/>
        </p:nvPicPr>
        <p:blipFill>
          <a:blip r:embed="rId3"/>
          <a:stretch>
            <a:fillRect/>
          </a:stretch>
        </p:blipFill>
        <p:spPr>
          <a:xfrm>
            <a:off x="4061397" y="907103"/>
            <a:ext cx="7934530" cy="5950898"/>
          </a:xfrm>
          <a:prstGeom prst="rect">
            <a:avLst/>
          </a:prstGeom>
          <a:ln w="12700">
            <a:miter lim="400000"/>
          </a:ln>
        </p:spPr>
      </p:pic>
      <p:pic>
        <p:nvPicPr>
          <p:cNvPr id="3" name="V1-240125_TRANSITIONS_PORTRAITS-VITORIA-2_060_02 copie.png" descr="V1-240125_TRANSITIONS_PORTRAITS-VITORIA-2_060_02 copie.png">
            <a:extLst>
              <a:ext uri="{FF2B5EF4-FFF2-40B4-BE49-F238E27FC236}">
                <a16:creationId xmlns:a16="http://schemas.microsoft.com/office/drawing/2014/main" id="{4A0E95E5-5A45-8432-9DA0-9591172C4453}"/>
              </a:ext>
            </a:extLst>
          </p:cNvPr>
          <p:cNvPicPr>
            <a:picLocks noChangeAspect="1"/>
          </p:cNvPicPr>
          <p:nvPr userDrawn="1"/>
        </p:nvPicPr>
        <p:blipFill>
          <a:blip r:embed="rId4"/>
          <a:srcRect l="-33" r="32078" b="617"/>
          <a:stretch/>
        </p:blipFill>
        <p:spPr>
          <a:xfrm>
            <a:off x="6097403" y="136071"/>
            <a:ext cx="6107114" cy="6732491"/>
          </a:xfrm>
          <a:prstGeom prst="rect">
            <a:avLst/>
          </a:prstGeom>
          <a:ln w="12700">
            <a:miter lim="400000"/>
          </a:ln>
        </p:spPr>
      </p:pic>
      <p:pic>
        <p:nvPicPr>
          <p:cNvPr id="5" name="Graphic 4">
            <a:extLst>
              <a:ext uri="{FF2B5EF4-FFF2-40B4-BE49-F238E27FC236}">
                <a16:creationId xmlns:a16="http://schemas.microsoft.com/office/drawing/2014/main" id="{7CC9DDF6-7DA0-9176-BFF6-E166548C4B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8499" y="6444172"/>
            <a:ext cx="1276513" cy="341639"/>
          </a:xfrm>
          <a:prstGeom prst="rect">
            <a:avLst/>
          </a:prstGeom>
        </p:spPr>
      </p:pic>
      <p:pic>
        <p:nvPicPr>
          <p:cNvPr id="6" name="Graphique 5">
            <a:extLst>
              <a:ext uri="{FF2B5EF4-FFF2-40B4-BE49-F238E27FC236}">
                <a16:creationId xmlns:a16="http://schemas.microsoft.com/office/drawing/2014/main" id="{171265C4-388E-E944-8D95-9F438F0AD603}"/>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2811" y="198078"/>
            <a:ext cx="256023" cy="256023"/>
          </a:xfrm>
          <a:prstGeom prst="rect">
            <a:avLst/>
          </a:prstGeom>
        </p:spPr>
      </p:pic>
      <p:sp>
        <p:nvSpPr>
          <p:cNvPr id="7" name="Google Shape;18;p93">
            <a:extLst>
              <a:ext uri="{FF2B5EF4-FFF2-40B4-BE49-F238E27FC236}">
                <a16:creationId xmlns:a16="http://schemas.microsoft.com/office/drawing/2014/main" id="{F04EE819-AE3C-2CB8-4DB6-1EC5F6DC245B}"/>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8" name="Slide Number Placeholder 3">
            <a:extLst>
              <a:ext uri="{FF2B5EF4-FFF2-40B4-BE49-F238E27FC236}">
                <a16:creationId xmlns:a16="http://schemas.microsoft.com/office/drawing/2014/main" id="{8037CDCF-18A6-2750-2A59-FFF80201E048}"/>
              </a:ext>
            </a:extLst>
          </p:cNvPr>
          <p:cNvSpPr>
            <a:spLocks noGrp="1"/>
          </p:cNvSpPr>
          <p:nvPr>
            <p:ph type="sldNum" sz="quarter" idx="12"/>
          </p:nvPr>
        </p:nvSpPr>
        <p:spPr>
          <a:xfrm>
            <a:off x="11539813" y="6378979"/>
            <a:ext cx="629653" cy="429830"/>
          </a:xfrm>
        </p:spPr>
        <p:txBody>
          <a:bodyPr/>
          <a:lstStyle>
            <a:lvl1pPr>
              <a:defRPr>
                <a:solidFill>
                  <a:schemeClr val="bg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Tree>
    <p:extLst>
      <p:ext uri="{BB962C8B-B14F-4D97-AF65-F5344CB8AC3E}">
        <p14:creationId xmlns:p14="http://schemas.microsoft.com/office/powerpoint/2010/main" val="368698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_wWhite_type">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CC9DDF6-7DA0-9176-BFF6-E166548C4B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pic>
        <p:nvPicPr>
          <p:cNvPr id="6" name="Graphique 5">
            <a:extLst>
              <a:ext uri="{FF2B5EF4-FFF2-40B4-BE49-F238E27FC236}">
                <a16:creationId xmlns:a16="http://schemas.microsoft.com/office/drawing/2014/main" id="{171265C4-388E-E944-8D95-9F438F0AD60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
        <p:nvSpPr>
          <p:cNvPr id="7" name="Google Shape;18;p93">
            <a:extLst>
              <a:ext uri="{FF2B5EF4-FFF2-40B4-BE49-F238E27FC236}">
                <a16:creationId xmlns:a16="http://schemas.microsoft.com/office/drawing/2014/main" id="{F04EE819-AE3C-2CB8-4DB6-1EC5F6DC245B}"/>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
        <p:nvSpPr>
          <p:cNvPr id="8" name="Slide Number Placeholder 3">
            <a:extLst>
              <a:ext uri="{FF2B5EF4-FFF2-40B4-BE49-F238E27FC236}">
                <a16:creationId xmlns:a16="http://schemas.microsoft.com/office/drawing/2014/main" id="{8037CDCF-18A6-2750-2A59-FFF80201E048}"/>
              </a:ext>
            </a:extLst>
          </p:cNvPr>
          <p:cNvSpPr>
            <a:spLocks noGrp="1"/>
          </p:cNvSpPr>
          <p:nvPr>
            <p:ph type="sldNum" sz="quarter" idx="12"/>
          </p:nvPr>
        </p:nvSpPr>
        <p:spPr>
          <a:xfrm>
            <a:off x="11539813" y="6378979"/>
            <a:ext cx="629653" cy="429830"/>
          </a:xfrm>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Tree>
    <p:extLst>
      <p:ext uri="{BB962C8B-B14F-4D97-AF65-F5344CB8AC3E}">
        <p14:creationId xmlns:p14="http://schemas.microsoft.com/office/powerpoint/2010/main" val="24564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age With Pilla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4E5D1-DE9D-A1BD-7CC4-327AB46FBF7B}"/>
              </a:ext>
            </a:extLst>
          </p:cNvPr>
          <p:cNvSpPr/>
          <p:nvPr userDrawn="1"/>
        </p:nvSpPr>
        <p:spPr>
          <a:xfrm>
            <a:off x="4280642" y="-1"/>
            <a:ext cx="7345460" cy="6896747"/>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
        <p:nvSpPr>
          <p:cNvPr id="3" name="Google Shape;18;p93">
            <a:extLst>
              <a:ext uri="{FF2B5EF4-FFF2-40B4-BE49-F238E27FC236}">
                <a16:creationId xmlns:a16="http://schemas.microsoft.com/office/drawing/2014/main" id="{03483DE4-E098-89A6-F7E1-BA8635F35061}"/>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1955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180248-A6A3-596A-CB68-3B94E7E5AEDC}"/>
              </a:ext>
            </a:extLst>
          </p:cNvPr>
          <p:cNvSpPr/>
          <p:nvPr userDrawn="1"/>
        </p:nvSpPr>
        <p:spPr>
          <a:xfrm>
            <a:off x="0" y="0"/>
            <a:ext cx="12192000"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2F92C3A-D3D8-1F54-8804-CCCC78F842F6}"/>
              </a:ext>
            </a:extLst>
          </p:cNvPr>
          <p:cNvSpPr/>
          <p:nvPr userDrawn="1"/>
        </p:nvSpPr>
        <p:spPr>
          <a:xfrm>
            <a:off x="4329953" y="632011"/>
            <a:ext cx="7862048" cy="5741895"/>
          </a:xfrm>
          <a:prstGeom prst="rect">
            <a:avLst/>
          </a:prstGeom>
          <a:gradFill>
            <a:gsLst>
              <a:gs pos="0">
                <a:schemeClr val="tx1">
                  <a:alpha val="0"/>
                </a:schemeClr>
              </a:gs>
              <a:gs pos="100000">
                <a:schemeClr val="tx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187566" y="314737"/>
            <a:ext cx="7714388" cy="3260635"/>
          </a:xfrm>
        </p:spPr>
        <p:txBody>
          <a:bodyPr anchor="b"/>
          <a:lstStyle>
            <a:lvl1pPr algn="l">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254800" y="4028194"/>
            <a:ext cx="4957741" cy="1085849"/>
          </a:xfrm>
        </p:spPr>
        <p:txBody>
          <a:bodyPr>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349188" y="3751236"/>
            <a:ext cx="97115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7CE7A7FA-B31B-72AC-C34F-602C9A3A8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cxnSp>
        <p:nvCxnSpPr>
          <p:cNvPr id="11" name="Straight Connector 10">
            <a:extLst>
              <a:ext uri="{FF2B5EF4-FFF2-40B4-BE49-F238E27FC236}">
                <a16:creationId xmlns:a16="http://schemas.microsoft.com/office/drawing/2014/main" id="{EDCCB407-6FD5-1C29-65D1-433D4E44C61E}"/>
              </a:ext>
            </a:extLst>
          </p:cNvPr>
          <p:cNvCxnSpPr/>
          <p:nvPr userDrawn="1"/>
        </p:nvCxnSpPr>
        <p:spPr>
          <a:xfrm>
            <a:off x="6535270" y="968188"/>
            <a:ext cx="0" cy="505609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C6490DA0-0BB9-ACAB-AE6A-968C8CDABD14}"/>
              </a:ext>
            </a:extLst>
          </p:cNvPr>
          <p:cNvSpPr>
            <a:spLocks noGrp="1"/>
          </p:cNvSpPr>
          <p:nvPr>
            <p:ph type="body" sz="quarter" idx="13"/>
          </p:nvPr>
        </p:nvSpPr>
        <p:spPr>
          <a:xfrm>
            <a:off x="7248525" y="1076325"/>
            <a:ext cx="4572000" cy="4948238"/>
          </a:xfrm>
        </p:spPr>
        <p:txBody>
          <a:bodyPr>
            <a:no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Graphique 5">
            <a:extLst>
              <a:ext uri="{FF2B5EF4-FFF2-40B4-BE49-F238E27FC236}">
                <a16:creationId xmlns:a16="http://schemas.microsoft.com/office/drawing/2014/main" id="{8C17BA20-7269-219F-4BEF-B978FE8517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
        <p:nvSpPr>
          <p:cNvPr id="5" name="Google Shape;18;p93">
            <a:extLst>
              <a:ext uri="{FF2B5EF4-FFF2-40B4-BE49-F238E27FC236}">
                <a16:creationId xmlns:a16="http://schemas.microsoft.com/office/drawing/2014/main" id="{EDCFEB42-F08C-8C32-DFA1-DBB46E15ABF3}"/>
              </a:ext>
            </a:extLst>
          </p:cNvPr>
          <p:cNvSpPr txBox="1"/>
          <p:nvPr userDrawn="1"/>
        </p:nvSpPr>
        <p:spPr>
          <a:xfrm>
            <a:off x="7428216" y="6560955"/>
            <a:ext cx="4006707"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1609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180248-A6A3-596A-CB68-3B94E7E5AEDC}"/>
              </a:ext>
            </a:extLst>
          </p:cNvPr>
          <p:cNvSpPr/>
          <p:nvPr userDrawn="1"/>
        </p:nvSpPr>
        <p:spPr>
          <a:xfrm>
            <a:off x="0" y="0"/>
            <a:ext cx="12192000"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2F92C3A-D3D8-1F54-8804-CCCC78F842F6}"/>
              </a:ext>
            </a:extLst>
          </p:cNvPr>
          <p:cNvSpPr/>
          <p:nvPr userDrawn="1"/>
        </p:nvSpPr>
        <p:spPr>
          <a:xfrm>
            <a:off x="4329953" y="632011"/>
            <a:ext cx="7862048" cy="5741895"/>
          </a:xfrm>
          <a:prstGeom prst="rect">
            <a:avLst/>
          </a:prstGeom>
          <a:gradFill>
            <a:gsLst>
              <a:gs pos="0">
                <a:schemeClr val="tx1">
                  <a:alpha val="0"/>
                </a:schemeClr>
              </a:gs>
              <a:gs pos="100000">
                <a:schemeClr val="tx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430F8CF-692C-4963-8B5E-D1C0928CF160}"/>
              </a:ext>
            </a:extLst>
          </p:cNvPr>
          <p:cNvSpPr>
            <a:spLocks noGrp="1"/>
          </p:cNvSpPr>
          <p:nvPr>
            <p:ph type="ctrTitle" hasCustomPrompt="1"/>
          </p:nvPr>
        </p:nvSpPr>
        <p:spPr>
          <a:xfrm>
            <a:off x="6887326" y="-670560"/>
            <a:ext cx="7714388" cy="2376492"/>
          </a:xfrm>
        </p:spPr>
        <p:txBody>
          <a:bodyPr anchor="b"/>
          <a:lstStyle>
            <a:lvl1pPr algn="l">
              <a:defRPr sz="5400">
                <a:solidFill>
                  <a:schemeClr val="tx1"/>
                </a:solidFill>
                <a:latin typeface="Arial" panose="020B0604020202020204" pitchFamily="34" charset="0"/>
                <a:cs typeface="Arial" panose="020B0604020202020204" pitchFamily="34" charset="0"/>
              </a:defRPr>
            </a:lvl1pPr>
          </a:lstStyle>
          <a:p>
            <a:r>
              <a:rPr lang="en-US" err="1"/>
              <a:t>agenga</a:t>
            </a:r>
            <a:endParaRPr lang="en-US"/>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6954560" y="2158754"/>
            <a:ext cx="4957741" cy="1085849"/>
          </a:xfrm>
        </p:spPr>
        <p:txBody>
          <a:bodyPr>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7048948" y="1881796"/>
            <a:ext cx="97115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7CE7A7FA-B31B-72AC-C34F-602C9A3A8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pic>
        <p:nvPicPr>
          <p:cNvPr id="17" name="Graphique 5">
            <a:extLst>
              <a:ext uri="{FF2B5EF4-FFF2-40B4-BE49-F238E27FC236}">
                <a16:creationId xmlns:a16="http://schemas.microsoft.com/office/drawing/2014/main" id="{8C17BA20-7269-219F-4BEF-B978FE8517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
        <p:nvSpPr>
          <p:cNvPr id="5" name="Google Shape;18;p93">
            <a:extLst>
              <a:ext uri="{FF2B5EF4-FFF2-40B4-BE49-F238E27FC236}">
                <a16:creationId xmlns:a16="http://schemas.microsoft.com/office/drawing/2014/main" id="{EDCFEB42-F08C-8C32-DFA1-DBB46E15ABF3}"/>
              </a:ext>
            </a:extLst>
          </p:cNvPr>
          <p:cNvSpPr txBox="1"/>
          <p:nvPr userDrawn="1"/>
        </p:nvSpPr>
        <p:spPr>
          <a:xfrm>
            <a:off x="6954560" y="6560955"/>
            <a:ext cx="4480363"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2826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rainbow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180248-A6A3-596A-CB68-3B94E7E5AEDC}"/>
              </a:ext>
            </a:extLst>
          </p:cNvPr>
          <p:cNvSpPr/>
          <p:nvPr userDrawn="1"/>
        </p:nvSpPr>
        <p:spPr>
          <a:xfrm>
            <a:off x="0" y="0"/>
            <a:ext cx="12192000"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0" y="219456"/>
            <a:ext cx="12192000" cy="3738182"/>
          </a:xfrm>
        </p:spPr>
        <p:txBody>
          <a:bodyPr anchor="b"/>
          <a:lstStyle>
            <a:lvl1pPr algn="ctr">
              <a:defRPr sz="66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pic>
        <p:nvPicPr>
          <p:cNvPr id="5" name="Graphic 4">
            <a:extLst>
              <a:ext uri="{FF2B5EF4-FFF2-40B4-BE49-F238E27FC236}">
                <a16:creationId xmlns:a16="http://schemas.microsoft.com/office/drawing/2014/main" id="{AE09B20D-A09F-D02F-9177-75357A6C81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sp>
        <p:nvSpPr>
          <p:cNvPr id="3" name="Google Shape;18;p93">
            <a:extLst>
              <a:ext uri="{FF2B5EF4-FFF2-40B4-BE49-F238E27FC236}">
                <a16:creationId xmlns:a16="http://schemas.microsoft.com/office/drawing/2014/main" id="{40315DA0-40DC-6EC7-77B3-378CB681E5F2}"/>
              </a:ext>
            </a:extLst>
          </p:cNvPr>
          <p:cNvSpPr txBox="1"/>
          <p:nvPr userDrawn="1"/>
        </p:nvSpPr>
        <p:spPr>
          <a:xfrm>
            <a:off x="8749991" y="6560956"/>
            <a:ext cx="2684932"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5398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 S divi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180248-A6A3-596A-CB68-3B94E7E5AEDC}"/>
              </a:ext>
            </a:extLst>
          </p:cNvPr>
          <p:cNvSpPr/>
          <p:nvPr userDrawn="1"/>
        </p:nvSpPr>
        <p:spPr>
          <a:xfrm>
            <a:off x="0" y="0"/>
            <a:ext cx="12192000"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 name="V2-240125_TRANSITIONS_PORTRAITS-PETER-1_187 HD copie.png" descr="V2-240125_TRANSITIONS_PORTRAITS-PETER-1_187 HD copie.png">
            <a:extLst>
              <a:ext uri="{FF2B5EF4-FFF2-40B4-BE49-F238E27FC236}">
                <a16:creationId xmlns:a16="http://schemas.microsoft.com/office/drawing/2014/main" id="{0C5DA877-810E-72CD-FFDE-471FE9A565C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585216"/>
            <a:ext cx="7345975" cy="6272784"/>
          </a:xfrm>
          <a:prstGeom prst="rect">
            <a:avLst/>
          </a:prstGeom>
          <a:ln w="12700">
            <a:miter lim="400000"/>
          </a:ln>
        </p:spPr>
      </p:pic>
      <p:pic>
        <p:nvPicPr>
          <p:cNvPr id="8" name="V1-240125_TRANSITIONS_PORTRAITS-VITORIA-2_060_02 copie.png" descr="V1-240125_TRANSITIONS_PORTRAITS-VITORIA-2_060_02 copie.png">
            <a:extLst>
              <a:ext uri="{FF2B5EF4-FFF2-40B4-BE49-F238E27FC236}">
                <a16:creationId xmlns:a16="http://schemas.microsoft.com/office/drawing/2014/main" id="{D2A1DD68-86DB-2414-D02C-C954FA6C43B2}"/>
              </a:ext>
            </a:extLst>
          </p:cNvPr>
          <p:cNvPicPr>
            <a:picLocks noChangeAspect="1"/>
          </p:cNvPicPr>
          <p:nvPr userDrawn="1"/>
        </p:nvPicPr>
        <p:blipFill>
          <a:blip r:embed="rId3"/>
          <a:srcRect r="27538" b="3789"/>
          <a:stretch/>
        </p:blipFill>
        <p:spPr>
          <a:xfrm>
            <a:off x="5305147" y="0"/>
            <a:ext cx="6886853" cy="6858000"/>
          </a:xfrm>
          <a:prstGeom prst="rect">
            <a:avLst/>
          </a:prstGeom>
          <a:ln w="12700">
            <a:miter lim="400000"/>
          </a:ln>
        </p:spPr>
      </p:pic>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
        <p:nvSpPr>
          <p:cNvPr id="3" name="Google Shape;18;p93">
            <a:extLst>
              <a:ext uri="{FF2B5EF4-FFF2-40B4-BE49-F238E27FC236}">
                <a16:creationId xmlns:a16="http://schemas.microsoft.com/office/drawing/2014/main" id="{40315DA0-40DC-6EC7-77B3-378CB681E5F2}"/>
              </a:ext>
            </a:extLst>
          </p:cNvPr>
          <p:cNvSpPr txBox="1"/>
          <p:nvPr userDrawn="1"/>
        </p:nvSpPr>
        <p:spPr>
          <a:xfrm>
            <a:off x="8749991" y="6560956"/>
            <a:ext cx="2684932"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pic>
        <p:nvPicPr>
          <p:cNvPr id="9" name="Graphic 8">
            <a:extLst>
              <a:ext uri="{FF2B5EF4-FFF2-40B4-BE49-F238E27FC236}">
                <a16:creationId xmlns:a16="http://schemas.microsoft.com/office/drawing/2014/main" id="{29A7FC61-4A10-1FAF-3C9C-5D3B92A91C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99" y="6444172"/>
            <a:ext cx="1276513" cy="341639"/>
          </a:xfrm>
          <a:prstGeom prst="rect">
            <a:avLst/>
          </a:prstGeom>
        </p:spPr>
      </p:pic>
      <p:pic>
        <p:nvPicPr>
          <p:cNvPr id="10" name="Graphique 5">
            <a:extLst>
              <a:ext uri="{FF2B5EF4-FFF2-40B4-BE49-F238E27FC236}">
                <a16:creationId xmlns:a16="http://schemas.microsoft.com/office/drawing/2014/main" id="{47D13DCA-3260-0544-DC5C-BA4DBDC92836}"/>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2811" y="198078"/>
            <a:ext cx="256023" cy="256023"/>
          </a:xfrm>
          <a:prstGeom prst="rect">
            <a:avLst/>
          </a:prstGeom>
        </p:spPr>
      </p:pic>
    </p:spTree>
    <p:extLst>
      <p:ext uri="{BB962C8B-B14F-4D97-AF65-F5344CB8AC3E}">
        <p14:creationId xmlns:p14="http://schemas.microsoft.com/office/powerpoint/2010/main" val="14105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451104" y="161867"/>
            <a:ext cx="9238434" cy="857559"/>
          </a:xfrm>
        </p:spPr>
        <p:txBody>
          <a:bodyPr anchor="b"/>
          <a:lstStyle>
            <a:lvl1pPr>
              <a:defRPr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461378" y="1371600"/>
            <a:ext cx="9238434" cy="381000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
        <p:nvSpPr>
          <p:cNvPr id="9" name="Rectangle 8">
            <a:extLst>
              <a:ext uri="{FF2B5EF4-FFF2-40B4-BE49-F238E27FC236}">
                <a16:creationId xmlns:a16="http://schemas.microsoft.com/office/drawing/2014/main" id="{0137E5D0-A865-374E-0F30-60DB1025FA15}"/>
              </a:ext>
            </a:extLst>
          </p:cNvPr>
          <p:cNvSpPr/>
          <p:nvPr userDrawn="1"/>
        </p:nvSpPr>
        <p:spPr>
          <a:xfrm>
            <a:off x="0" y="0"/>
            <a:ext cx="183776" cy="6858000"/>
          </a:xfrm>
          <a:prstGeom prst="rect">
            <a:avLst/>
          </a:prstGeom>
          <a:gradFill>
            <a:gsLst>
              <a:gs pos="4000">
                <a:srgbClr val="EDB480"/>
              </a:gs>
              <a:gs pos="13000">
                <a:srgbClr val="F0AA7C"/>
              </a:gs>
              <a:gs pos="56000">
                <a:srgbClr val="BE9ABA"/>
              </a:gs>
              <a:gs pos="46000">
                <a:srgbClr val="D78499"/>
              </a:gs>
              <a:gs pos="24000">
                <a:srgbClr val="FB6F63"/>
              </a:gs>
              <a:gs pos="35000">
                <a:srgbClr val="F96163"/>
              </a:gs>
              <a:gs pos="94000">
                <a:srgbClr val="7AC7DA"/>
              </a:gs>
              <a:gs pos="71000">
                <a:srgbClr val="96B6C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CD653FF-0EB4-6359-02EB-610F70AE82CA}"/>
              </a:ext>
            </a:extLst>
          </p:cNvPr>
          <p:cNvCxnSpPr/>
          <p:nvPr userDrawn="1"/>
        </p:nvCxnSpPr>
        <p:spPr>
          <a:xfrm>
            <a:off x="537882" y="1048871"/>
            <a:ext cx="1121484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que 5">
            <a:extLst>
              <a:ext uri="{FF2B5EF4-FFF2-40B4-BE49-F238E27FC236}">
                <a16:creationId xmlns:a16="http://schemas.microsoft.com/office/drawing/2014/main" id="{0B006ABE-22C3-3039-128D-C5C0E65EC4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42811" y="198078"/>
            <a:ext cx="256023" cy="256023"/>
          </a:xfrm>
          <a:prstGeom prst="rect">
            <a:avLst/>
          </a:prstGeom>
        </p:spPr>
      </p:pic>
      <p:pic>
        <p:nvPicPr>
          <p:cNvPr id="8" name="Picture 7" descr="A black background with text&#10;&#10;Description automatically generated">
            <a:extLst>
              <a:ext uri="{FF2B5EF4-FFF2-40B4-BE49-F238E27FC236}">
                <a16:creationId xmlns:a16="http://schemas.microsoft.com/office/drawing/2014/main" id="{FC030250-F5D9-8A5F-C2D5-D2990D393D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136" y="6442183"/>
            <a:ext cx="1274875" cy="340768"/>
          </a:xfrm>
          <a:prstGeom prst="rect">
            <a:avLst/>
          </a:prstGeom>
        </p:spPr>
      </p:pic>
      <p:sp>
        <p:nvSpPr>
          <p:cNvPr id="11" name="Google Shape;18;p93">
            <a:extLst>
              <a:ext uri="{FF2B5EF4-FFF2-40B4-BE49-F238E27FC236}">
                <a16:creationId xmlns:a16="http://schemas.microsoft.com/office/drawing/2014/main" id="{59E29E23-6BB2-0BCE-92AA-243F34C77DE6}"/>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317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wNoBar_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451104" y="161867"/>
            <a:ext cx="9238434" cy="857559"/>
          </a:xfrm>
        </p:spPr>
        <p:txBody>
          <a:bodyPr anchor="b"/>
          <a:lstStyle>
            <a:lvl1pPr>
              <a:defRPr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461378" y="1371600"/>
            <a:ext cx="9238434" cy="3810000"/>
          </a:xfrm>
        </p:spPr>
        <p:txBody>
          <a:bodyPr>
            <a:noAutofit/>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pic>
        <p:nvPicPr>
          <p:cNvPr id="4" name="Graphique 5">
            <a:extLst>
              <a:ext uri="{FF2B5EF4-FFF2-40B4-BE49-F238E27FC236}">
                <a16:creationId xmlns:a16="http://schemas.microsoft.com/office/drawing/2014/main" id="{40103A22-1D1C-2469-A938-DF4CDA89C14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42811" y="198078"/>
            <a:ext cx="256023" cy="256023"/>
          </a:xfrm>
          <a:prstGeom prst="rect">
            <a:avLst/>
          </a:prstGeom>
        </p:spPr>
      </p:pic>
      <p:pic>
        <p:nvPicPr>
          <p:cNvPr id="5" name="Picture 4" descr="A black background with text&#10;&#10;Description automatically generated">
            <a:extLst>
              <a:ext uri="{FF2B5EF4-FFF2-40B4-BE49-F238E27FC236}">
                <a16:creationId xmlns:a16="http://schemas.microsoft.com/office/drawing/2014/main" id="{37124316-36B0-CD28-0BBA-A32E20B19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136" y="6442183"/>
            <a:ext cx="1274875" cy="340768"/>
          </a:xfrm>
          <a:prstGeom prst="rect">
            <a:avLst/>
          </a:prstGeom>
        </p:spPr>
      </p:pic>
      <p:sp>
        <p:nvSpPr>
          <p:cNvPr id="7" name="Google Shape;18;p93">
            <a:extLst>
              <a:ext uri="{FF2B5EF4-FFF2-40B4-BE49-F238E27FC236}">
                <a16:creationId xmlns:a16="http://schemas.microsoft.com/office/drawing/2014/main" id="{340E4F4A-CD62-CB2E-4E07-53BFBCCD0421}"/>
              </a:ext>
            </a:extLst>
          </p:cNvPr>
          <p:cNvSpPr txBox="1"/>
          <p:nvPr userDrawn="1"/>
        </p:nvSpPr>
        <p:spPr>
          <a:xfrm>
            <a:off x="7130265" y="6560955"/>
            <a:ext cx="4304658"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bg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bg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18059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GEN_S_gradient_b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4C6551-0896-8EF7-CB44-CADBFC15D264}"/>
              </a:ext>
            </a:extLst>
          </p:cNvPr>
          <p:cNvSpPr/>
          <p:nvPr userDrawn="1"/>
        </p:nvSpPr>
        <p:spPr>
          <a:xfrm>
            <a:off x="0" y="0"/>
            <a:ext cx="12192000" cy="6858000"/>
          </a:xfrm>
          <a:prstGeom prst="rect">
            <a:avLst/>
          </a:prstGeom>
          <a:gradFill>
            <a:gsLst>
              <a:gs pos="100000">
                <a:srgbClr val="C395B7"/>
              </a:gs>
              <a:gs pos="87000">
                <a:srgbClr val="2A527D"/>
              </a:gs>
              <a:gs pos="67000">
                <a:srgbClr val="222634"/>
              </a:gs>
              <a:gs pos="39000">
                <a:srgbClr val="26293A"/>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0" y="209993"/>
            <a:ext cx="12192000" cy="857559"/>
          </a:xfrm>
        </p:spPr>
        <p:txBody>
          <a:bodyPr anchor="b"/>
          <a:lstStyle>
            <a:lvl1pPr algn="ctr">
              <a:defRPr sz="32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461378" y="1371600"/>
            <a:ext cx="9238434" cy="3810000"/>
          </a:xfrm>
        </p:spPr>
        <p:txBody>
          <a:bodyPr>
            <a:no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pic>
        <p:nvPicPr>
          <p:cNvPr id="5" name="Graphic 4">
            <a:extLst>
              <a:ext uri="{FF2B5EF4-FFF2-40B4-BE49-F238E27FC236}">
                <a16:creationId xmlns:a16="http://schemas.microsoft.com/office/drawing/2014/main" id="{B394E615-7882-18BC-ECEB-33D1D2A148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pic>
        <p:nvPicPr>
          <p:cNvPr id="7" name="Graphique 5">
            <a:extLst>
              <a:ext uri="{FF2B5EF4-FFF2-40B4-BE49-F238E27FC236}">
                <a16:creationId xmlns:a16="http://schemas.microsoft.com/office/drawing/2014/main" id="{5E324E4B-E00A-D5AF-A104-60FC741909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
        <p:nvSpPr>
          <p:cNvPr id="8" name="Google Shape;18;p93">
            <a:extLst>
              <a:ext uri="{FF2B5EF4-FFF2-40B4-BE49-F238E27FC236}">
                <a16:creationId xmlns:a16="http://schemas.microsoft.com/office/drawing/2014/main" id="{2374B5B8-356C-96C4-D5AD-FA985F93C321}"/>
              </a:ext>
            </a:extLst>
          </p:cNvPr>
          <p:cNvSpPr txBox="1"/>
          <p:nvPr userDrawn="1"/>
        </p:nvSpPr>
        <p:spPr>
          <a:xfrm>
            <a:off x="8749991" y="6560956"/>
            <a:ext cx="2684932"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17064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Media Placeholder 4">
            <a:extLst>
              <a:ext uri="{FF2B5EF4-FFF2-40B4-BE49-F238E27FC236}">
                <a16:creationId xmlns:a16="http://schemas.microsoft.com/office/drawing/2014/main" id="{71034934-3584-EB92-10ED-8F35D933E62F}"/>
              </a:ext>
            </a:extLst>
          </p:cNvPr>
          <p:cNvSpPr>
            <a:spLocks noGrp="1"/>
          </p:cNvSpPr>
          <p:nvPr>
            <p:ph type="media" sz="quarter" idx="13"/>
          </p:nvPr>
        </p:nvSpPr>
        <p:spPr>
          <a:xfrm>
            <a:off x="0" y="0"/>
            <a:ext cx="12192000" cy="6858000"/>
          </a:xfrm>
        </p:spPr>
        <p:txBody>
          <a:bodyPr/>
          <a:lstStyle/>
          <a:p>
            <a:endParaRPr lang="en-US"/>
          </a:p>
        </p:txBody>
      </p:sp>
      <p:sp>
        <p:nvSpPr>
          <p:cNvPr id="11" name="Slide Number Placeholder 5">
            <a:extLst>
              <a:ext uri="{FF2B5EF4-FFF2-40B4-BE49-F238E27FC236}">
                <a16:creationId xmlns:a16="http://schemas.microsoft.com/office/drawing/2014/main" id="{C6EE4518-9A55-9E24-AEDE-C7085ECE4CA3}"/>
              </a:ext>
            </a:extLst>
          </p:cNvPr>
          <p:cNvSpPr>
            <a:spLocks noGrp="1"/>
          </p:cNvSpPr>
          <p:nvPr>
            <p:ph type="sldNum" sz="quarter" idx="12"/>
          </p:nvPr>
        </p:nvSpPr>
        <p:spPr>
          <a:xfrm>
            <a:off x="11539813" y="6378979"/>
            <a:ext cx="629653" cy="429830"/>
          </a:xfrm>
        </p:spPr>
        <p:txBody>
          <a:bodyPr/>
          <a:lstStyle>
            <a:lvl1pPr>
              <a:defRPr>
                <a:solidFill>
                  <a:schemeClr val="tx1"/>
                </a:solidFill>
              </a:defRPr>
            </a:lvl1pPr>
          </a:lstStyle>
          <a:p>
            <a:fld id="{196A61CA-0502-4EE4-9724-96EA822543E5}" type="slidenum">
              <a:rPr lang="en-US" smtClean="0"/>
              <a:pPr/>
              <a:t>‹#›</a:t>
            </a:fld>
            <a:endParaRPr lang="en-US"/>
          </a:p>
        </p:txBody>
      </p:sp>
      <p:sp>
        <p:nvSpPr>
          <p:cNvPr id="13" name="Google Shape;18;p93">
            <a:extLst>
              <a:ext uri="{FF2B5EF4-FFF2-40B4-BE49-F238E27FC236}">
                <a16:creationId xmlns:a16="http://schemas.microsoft.com/office/drawing/2014/main" id="{FE4735AE-61D5-A1D1-64EC-78EA8CFAC7DD}"/>
              </a:ext>
            </a:extLst>
          </p:cNvPr>
          <p:cNvSpPr txBox="1"/>
          <p:nvPr userDrawn="1"/>
        </p:nvSpPr>
        <p:spPr>
          <a:xfrm>
            <a:off x="9031217" y="6560957"/>
            <a:ext cx="2403705" cy="76944"/>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@2024 Transitions Optical.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Confidential</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 All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rights</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reserved</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Do not </a:t>
            </a:r>
            <a:r>
              <a:rPr lang="fr-FR" sz="500" b="0" i="0" u="none" strike="noStrike" cap="none" err="1">
                <a:solidFill>
                  <a:schemeClr val="tx1"/>
                </a:solidFill>
                <a:latin typeface="Arial" panose="020B0604020202020204" pitchFamily="34" charset="0"/>
                <a:ea typeface="Arial"/>
                <a:cs typeface="Arial" panose="020B0604020202020204" pitchFamily="34" charset="0"/>
                <a:sym typeface="Arial"/>
              </a:rPr>
              <a:t>disclose</a:t>
            </a:r>
            <a:r>
              <a:rPr lang="fr-FR" sz="500" b="0" i="0" u="none" strike="noStrike" cap="none">
                <a:solidFill>
                  <a:schemeClr val="tx1"/>
                </a:solidFill>
                <a:latin typeface="Arial" panose="020B0604020202020204" pitchFamily="34" charset="0"/>
                <a:ea typeface="Arial"/>
                <a:cs typeface="Arial" panose="020B0604020202020204" pitchFamily="34" charset="0"/>
                <a:sym typeface="Arial"/>
              </a:rPr>
              <a:t> or copy.</a:t>
            </a:r>
            <a:endParaRPr sz="500" b="0" i="0" u="none" strike="noStrike" cap="none">
              <a:solidFill>
                <a:schemeClr val="tx1"/>
              </a:solidFill>
              <a:latin typeface="Arial" panose="020B0604020202020204" pitchFamily="34" charset="0"/>
              <a:ea typeface="Arial"/>
              <a:cs typeface="Arial" panose="020B0604020202020204" pitchFamily="34" charset="0"/>
              <a:sym typeface="Arial"/>
            </a:endParaRPr>
          </a:p>
        </p:txBody>
      </p:sp>
      <p:pic>
        <p:nvPicPr>
          <p:cNvPr id="2" name="Graphic 1">
            <a:extLst>
              <a:ext uri="{FF2B5EF4-FFF2-40B4-BE49-F238E27FC236}">
                <a16:creationId xmlns:a16="http://schemas.microsoft.com/office/drawing/2014/main" id="{17ECD101-64EC-8BB1-851A-A044DC5286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99" y="6444172"/>
            <a:ext cx="1276513" cy="341639"/>
          </a:xfrm>
          <a:prstGeom prst="rect">
            <a:avLst/>
          </a:prstGeom>
        </p:spPr>
      </p:pic>
      <p:pic>
        <p:nvPicPr>
          <p:cNvPr id="3" name="Graphique 5">
            <a:extLst>
              <a:ext uri="{FF2B5EF4-FFF2-40B4-BE49-F238E27FC236}">
                <a16:creationId xmlns:a16="http://schemas.microsoft.com/office/drawing/2014/main" id="{8640EBE5-B07A-AC38-1E52-27C7561FA7F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2811" y="198078"/>
            <a:ext cx="256023" cy="256023"/>
          </a:xfrm>
          <a:prstGeom prst="rect">
            <a:avLst/>
          </a:prstGeom>
        </p:spPr>
      </p:pic>
    </p:spTree>
    <p:extLst>
      <p:ext uri="{BB962C8B-B14F-4D97-AF65-F5344CB8AC3E}">
        <p14:creationId xmlns:p14="http://schemas.microsoft.com/office/powerpoint/2010/main" val="347173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447931" y="154115"/>
            <a:ext cx="9238434" cy="861383"/>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458205" y="1374771"/>
            <a:ext cx="9238434" cy="381000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539813" y="6378979"/>
            <a:ext cx="629653" cy="429830"/>
          </a:xfrm>
          <a:prstGeom prst="rect">
            <a:avLst/>
          </a:prstGeom>
        </p:spPr>
        <p:txBody>
          <a:bodyPr vert="horz" lIns="91440" tIns="45720" rIns="91440" bIns="45720" rtlCol="0" anchor="ctr"/>
          <a:lstStyle>
            <a:lvl1pPr algn="ctr">
              <a:defRPr sz="1600" b="1">
                <a:solidFill>
                  <a:schemeClr val="bg1"/>
                </a:solidFill>
                <a:latin typeface="Arial" panose="020B0604020202020204" pitchFamily="34" charset="0"/>
                <a:cs typeface="Arial" panose="020B0604020202020204" pitchFamily="34" charset="0"/>
              </a:defRPr>
            </a:lvl1pPr>
          </a:lstStyle>
          <a:p>
            <a:fld id="{196A61CA-0502-4EE4-9724-96EA822543E5}" type="slidenum">
              <a:rPr lang="en-US" smtClean="0"/>
              <a:pPr/>
              <a:t>‹#›</a:t>
            </a:fld>
            <a:endParaRPr lang="en-US"/>
          </a:p>
        </p:txBody>
      </p:sp>
    </p:spTree>
    <p:extLst>
      <p:ext uri="{BB962C8B-B14F-4D97-AF65-F5344CB8AC3E}">
        <p14:creationId xmlns:p14="http://schemas.microsoft.com/office/powerpoint/2010/main" val="2425265955"/>
      </p:ext>
    </p:extLst>
  </p:cSld>
  <p:clrMap bg1="dk1" tx1="lt1" bg2="dk2" tx2="lt2" accent1="accent1" accent2="accent2" accent3="accent3" accent4="accent4" accent5="accent5" accent6="accent6" hlink="hlink" folHlink="folHlink"/>
  <p:sldLayoutIdLst>
    <p:sldLayoutId id="2147483701" r:id="rId1"/>
    <p:sldLayoutId id="2147483692" r:id="rId2"/>
    <p:sldLayoutId id="2147483698" r:id="rId3"/>
    <p:sldLayoutId id="2147483696" r:id="rId4"/>
    <p:sldLayoutId id="2147483712" r:id="rId5"/>
    <p:sldLayoutId id="2147483703" r:id="rId6"/>
    <p:sldLayoutId id="2147483694" r:id="rId7"/>
    <p:sldLayoutId id="2147483713" r:id="rId8"/>
    <p:sldLayoutId id="2147483704" r:id="rId9"/>
    <p:sldLayoutId id="2147483708" r:id="rId10"/>
    <p:sldLayoutId id="2147483714" r:id="rId11"/>
    <p:sldLayoutId id="2147483716" r:id="rId12"/>
    <p:sldLayoutId id="2147483715" r:id="rId13"/>
    <p:sldLayoutId id="2147483711" r:id="rId14"/>
  </p:sldLayoutIdLst>
  <p:hf hdr="0" ftr="0" dt="0"/>
  <p:txStyles>
    <p:titleStyle>
      <a:lvl1pPr algn="l" defTabSz="914400" rtl="0" eaLnBrk="1" latinLnBrk="0" hangingPunct="1">
        <a:lnSpc>
          <a:spcPct val="100000"/>
        </a:lnSpc>
        <a:spcBef>
          <a:spcPct val="0"/>
        </a:spcBef>
        <a:buNone/>
        <a:defRPr sz="2800" b="0" i="0" kern="1200" cap="all" spc="300" baseline="0">
          <a:solidFill>
            <a:schemeClr val="bg1"/>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130000"/>
        </a:lnSpc>
        <a:spcBef>
          <a:spcPts val="1000"/>
        </a:spcBef>
        <a:buSzPct val="85000"/>
        <a:buFont typeface="Arial" panose="020B0604020202020204" pitchFamily="34" charset="0"/>
        <a:buChar char="•"/>
        <a:tabLst/>
        <a:defRPr sz="1800" kern="12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173038" indent="0" algn="l" defTabSz="914400" rtl="0" eaLnBrk="1" latinLnBrk="0" hangingPunct="1">
        <a:lnSpc>
          <a:spcPct val="130000"/>
        </a:lnSpc>
        <a:spcBef>
          <a:spcPts val="500"/>
        </a:spcBef>
        <a:buSzPct val="85000"/>
        <a:buFontTx/>
        <a:buNone/>
        <a:tabLst/>
        <a:defRPr sz="1600" b="1" kern="1200">
          <a:solidFill>
            <a:schemeClr val="bg1"/>
          </a:solidFill>
          <a:latin typeface="Arial" panose="020B0604020202020204" pitchFamily="34" charset="0"/>
          <a:ea typeface="Helvetica Neue" panose="02000503000000020004" pitchFamily="2" charset="0"/>
          <a:cs typeface="Arial" panose="020B0604020202020204" pitchFamily="34" charset="0"/>
        </a:defRPr>
      </a:lvl2pPr>
      <a:lvl3pPr marL="285750" indent="-112713" algn="l" defTabSz="914400" rtl="0" eaLnBrk="1" latinLnBrk="0" hangingPunct="1">
        <a:lnSpc>
          <a:spcPct val="130000"/>
        </a:lnSpc>
        <a:spcBef>
          <a:spcPts val="500"/>
        </a:spcBef>
        <a:buSzPct val="85000"/>
        <a:buFont typeface="Arial" panose="020B0604020202020204" pitchFamily="34" charset="0"/>
        <a:buChar char="•"/>
        <a:tabLst/>
        <a:defRPr sz="1400" kern="1200">
          <a:solidFill>
            <a:schemeClr val="bg1"/>
          </a:solidFill>
          <a:latin typeface="Arial" panose="020B0604020202020204" pitchFamily="34" charset="0"/>
          <a:ea typeface="Helvetica Neue" panose="02000503000000020004" pitchFamily="2" charset="0"/>
          <a:cs typeface="Arial" panose="020B0604020202020204" pitchFamily="34" charset="0"/>
        </a:defRPr>
      </a:lvl3pPr>
      <a:lvl4pPr marL="285750" indent="0" algn="l" defTabSz="914400" rtl="0" eaLnBrk="1" latinLnBrk="0" hangingPunct="1">
        <a:lnSpc>
          <a:spcPct val="130000"/>
        </a:lnSpc>
        <a:spcBef>
          <a:spcPts val="500"/>
        </a:spcBef>
        <a:buSzPct val="85000"/>
        <a:buFontTx/>
        <a:buNone/>
        <a:tabLst/>
        <a:defRPr sz="1200" b="1" kern="1200">
          <a:solidFill>
            <a:schemeClr val="bg1"/>
          </a:solidFill>
          <a:latin typeface="Arial" panose="020B0604020202020204" pitchFamily="34" charset="0"/>
          <a:ea typeface="Helvetica Neue" panose="02000503000000020004" pitchFamily="2" charset="0"/>
          <a:cs typeface="Arial" panose="020B0604020202020204" pitchFamily="34" charset="0"/>
        </a:defRPr>
      </a:lvl4pPr>
      <a:lvl5pPr marL="409575" indent="-123825" algn="l" defTabSz="914400" rtl="0" eaLnBrk="1" latinLnBrk="0" hangingPunct="1">
        <a:lnSpc>
          <a:spcPct val="130000"/>
        </a:lnSpc>
        <a:spcBef>
          <a:spcPts val="500"/>
        </a:spcBef>
        <a:buSzPct val="85000"/>
        <a:buFont typeface="Arial" panose="020B0604020202020204" pitchFamily="34" charset="0"/>
        <a:buChar char="•"/>
        <a:tabLst/>
        <a:defRPr sz="1200" kern="1200">
          <a:solidFill>
            <a:schemeClr val="bg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guide id="3" pos="7200">
          <p15:clr>
            <a:srgbClr val="F26B43"/>
          </p15:clr>
        </p15:guide>
        <p15:guide id="4" pos="6720">
          <p15:clr>
            <a:srgbClr val="F26B43"/>
          </p15:clr>
        </p15:guide>
        <p15:guide id="16" pos="480">
          <p15:clr>
            <a:srgbClr val="F26B43"/>
          </p15:clr>
        </p15:guide>
        <p15:guide id="23" orient="horz"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videoask.com/f1e2gj9aw" TargetMode="External"/><Relationship Id="rId2" Type="http://schemas.openxmlformats.org/officeDocument/2006/relationships/hyperlink" Target="http://www.transitionspro.com/Awards" TargetMode="External"/><Relationship Id="rId1" Type="http://schemas.openxmlformats.org/officeDocument/2006/relationships/slideLayout" Target="../slideLayouts/slideLayout2.xml"/><Relationship Id="rId4" Type="http://schemas.openxmlformats.org/officeDocument/2006/relationships/hyperlink" Target="http://www.TransitionsPRO.com/Award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E3954-923B-D2D7-0E2E-DD189EAE3C1B}"/>
              </a:ext>
            </a:extLst>
          </p:cNvPr>
          <p:cNvSpPr>
            <a:spLocks noGrp="1"/>
          </p:cNvSpPr>
          <p:nvPr>
            <p:ph type="body" sz="quarter" idx="10"/>
          </p:nvPr>
        </p:nvSpPr>
        <p:spPr/>
        <p:txBody>
          <a:bodyPr/>
          <a:lstStyle/>
          <a:p>
            <a:r>
              <a:rPr lang="en-US" dirty="0">
                <a:latin typeface="Arial"/>
                <a:cs typeface="Arial"/>
              </a:rPr>
              <a:t>COMPANY / INDIVIDUAL NAME</a:t>
            </a:r>
          </a:p>
        </p:txBody>
      </p:sp>
      <p:sp>
        <p:nvSpPr>
          <p:cNvPr id="10" name="Text Placeholder 9">
            <a:extLst>
              <a:ext uri="{FF2B5EF4-FFF2-40B4-BE49-F238E27FC236}">
                <a16:creationId xmlns:a16="http://schemas.microsoft.com/office/drawing/2014/main" id="{68BCDB5B-3A38-A23F-F9DE-3E04B237FD21}"/>
              </a:ext>
            </a:extLst>
          </p:cNvPr>
          <p:cNvSpPr>
            <a:spLocks noGrp="1"/>
          </p:cNvSpPr>
          <p:nvPr>
            <p:ph type="body" sz="quarter" idx="11"/>
          </p:nvPr>
        </p:nvSpPr>
        <p:spPr>
          <a:xfrm>
            <a:off x="6907112" y="4691517"/>
            <a:ext cx="4568825" cy="482358"/>
          </a:xfrm>
        </p:spPr>
        <p:txBody>
          <a:bodyPr vert="horz" lIns="91440" tIns="45720" rIns="91440" bIns="45720" rtlCol="0" anchor="t">
            <a:noAutofit/>
          </a:bodyPr>
          <a:lstStyle/>
          <a:p>
            <a:r>
              <a:rPr lang="en-US" dirty="0">
                <a:latin typeface="Arial"/>
                <a:cs typeface="Arial"/>
              </a:rPr>
              <a:t>CATEGORY TITLE</a:t>
            </a:r>
            <a:endParaRPr lang="en-US" dirty="0"/>
          </a:p>
        </p:txBody>
      </p:sp>
      <p:pic>
        <p:nvPicPr>
          <p:cNvPr id="14" name="Picture 13" descr="A person wearing sunglasses and white shirt&#10;&#10;Description automatically generated">
            <a:extLst>
              <a:ext uri="{FF2B5EF4-FFF2-40B4-BE49-F238E27FC236}">
                <a16:creationId xmlns:a16="http://schemas.microsoft.com/office/drawing/2014/main" id="{409DC51F-67B9-4E5B-B06C-68EB017B4B14}"/>
              </a:ext>
            </a:extLst>
          </p:cNvPr>
          <p:cNvPicPr>
            <a:picLocks noChangeAspect="1"/>
          </p:cNvPicPr>
          <p:nvPr/>
        </p:nvPicPr>
        <p:blipFill>
          <a:blip r:embed="rId2">
            <a:extLst>
              <a:ext uri="{28A0092B-C50C-407E-A947-70E740481C1C}">
                <a14:useLocalDpi xmlns:a14="http://schemas.microsoft.com/office/drawing/2010/main" val="0"/>
              </a:ext>
            </a:extLst>
          </a:blip>
          <a:srcRect l="17360" r="18217" b="24327"/>
          <a:stretch/>
        </p:blipFill>
        <p:spPr>
          <a:xfrm>
            <a:off x="0" y="473607"/>
            <a:ext cx="7247965" cy="6384393"/>
          </a:xfrm>
          <a:prstGeom prst="rect">
            <a:avLst/>
          </a:prstGeom>
        </p:spPr>
      </p:pic>
      <p:sp>
        <p:nvSpPr>
          <p:cNvPr id="4" name="Text Placeholder 9">
            <a:extLst>
              <a:ext uri="{FF2B5EF4-FFF2-40B4-BE49-F238E27FC236}">
                <a16:creationId xmlns:a16="http://schemas.microsoft.com/office/drawing/2014/main" id="{6AC3AD80-6032-77CE-15E7-C34D4AC5D00D}"/>
              </a:ext>
            </a:extLst>
          </p:cNvPr>
          <p:cNvSpPr txBox="1">
            <a:spLocks/>
          </p:cNvSpPr>
          <p:nvPr/>
        </p:nvSpPr>
        <p:spPr>
          <a:xfrm>
            <a:off x="6907112" y="5170488"/>
            <a:ext cx="4568825" cy="482358"/>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1000"/>
              </a:spcBef>
              <a:buSzPct val="85000"/>
              <a:buFontTx/>
              <a:buNone/>
              <a:tabLst/>
              <a:defRPr sz="180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173038" indent="0" algn="l" defTabSz="914400" rtl="0" eaLnBrk="1" latinLnBrk="0" hangingPunct="1">
              <a:lnSpc>
                <a:spcPct val="100000"/>
              </a:lnSpc>
              <a:spcBef>
                <a:spcPts val="500"/>
              </a:spcBef>
              <a:buSzPct val="85000"/>
              <a:buFontTx/>
              <a:buNone/>
              <a:tabLst/>
              <a:defRPr sz="2800" b="1" kern="120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173037" indent="0" algn="l" defTabSz="914400" rtl="0" eaLnBrk="1" latinLnBrk="0" hangingPunct="1">
              <a:lnSpc>
                <a:spcPct val="100000"/>
              </a:lnSpc>
              <a:spcBef>
                <a:spcPts val="500"/>
              </a:spcBef>
              <a:buSzPct val="85000"/>
              <a:buFontTx/>
              <a:buNone/>
              <a:tabLst/>
              <a:defRPr sz="2400" kern="120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285750" indent="0" algn="l" defTabSz="914400" rtl="0" eaLnBrk="1" latinLnBrk="0" hangingPunct="1">
              <a:lnSpc>
                <a:spcPct val="100000"/>
              </a:lnSpc>
              <a:spcBef>
                <a:spcPts val="500"/>
              </a:spcBef>
              <a:buSzPct val="85000"/>
              <a:buFontTx/>
              <a:buNone/>
              <a:tabLst/>
              <a:defRPr sz="2000" b="1" kern="120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285750" indent="0" algn="l" defTabSz="914400" rtl="0" eaLnBrk="1" latinLnBrk="0" hangingPunct="1">
              <a:lnSpc>
                <a:spcPct val="100000"/>
              </a:lnSpc>
              <a:spcBef>
                <a:spcPts val="500"/>
              </a:spcBef>
              <a:buSzPct val="85000"/>
              <a:buFontTx/>
              <a:buNone/>
              <a:tabLst/>
              <a:defRPr sz="2000" kern="1200">
                <a:solidFill>
                  <a:schemeClr val="tx1"/>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DATE OF SUBMISSION</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phique 5">
            <a:extLst>
              <a:ext uri="{FF2B5EF4-FFF2-40B4-BE49-F238E27FC236}">
                <a16:creationId xmlns:a16="http://schemas.microsoft.com/office/drawing/2014/main" id="{5A4204D5-A24F-84A3-A06D-C40D273922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3852" y="1612542"/>
            <a:ext cx="3269022" cy="3269022"/>
          </a:xfrm>
          <a:prstGeom prst="rect">
            <a:avLst/>
          </a:prstGeom>
        </p:spPr>
      </p:pic>
      <p:sp>
        <p:nvSpPr>
          <p:cNvPr id="2" name="Title 1"/>
          <p:cNvSpPr>
            <a:spLocks noGrp="1"/>
          </p:cNvSpPr>
          <p:nvPr>
            <p:ph type="ctrTitle"/>
          </p:nvPr>
        </p:nvSpPr>
        <p:spPr>
          <a:xfrm>
            <a:off x="626844" y="762381"/>
            <a:ext cx="8117105" cy="3266694"/>
          </a:xfrm>
        </p:spPr>
        <p:txBody>
          <a:bodyPr>
            <a:normAutofit/>
          </a:bodyPr>
          <a:lstStyle/>
          <a:p>
            <a:pPr algn="l"/>
            <a:r>
              <a:rPr lang="en-US" sz="7200">
                <a:latin typeface="Arial" panose="020B0604020202020204" pitchFamily="34" charset="0"/>
              </a:rPr>
              <a:t>THANK YOU</a:t>
            </a:r>
          </a:p>
        </p:txBody>
      </p:sp>
      <p:sp>
        <p:nvSpPr>
          <p:cNvPr id="3" name="Slide Number Placeholder 2">
            <a:extLst>
              <a:ext uri="{FF2B5EF4-FFF2-40B4-BE49-F238E27FC236}">
                <a16:creationId xmlns:a16="http://schemas.microsoft.com/office/drawing/2014/main" id="{44B8225D-943B-F3B6-1122-D8D57384FFA8}"/>
              </a:ext>
            </a:extLst>
          </p:cNvPr>
          <p:cNvSpPr>
            <a:spLocks noGrp="1"/>
          </p:cNvSpPr>
          <p:nvPr>
            <p:ph type="sldNum" sz="quarter" idx="12"/>
          </p:nvPr>
        </p:nvSpPr>
        <p:spPr/>
        <p:txBody>
          <a:bodyPr/>
          <a:lstStyle/>
          <a:p>
            <a:fld id="{196A61CA-0502-4EE4-9724-96EA822543E5}" type="slidenum">
              <a:rPr lang="en-US" smtClean="0"/>
              <a:pPr/>
              <a:t>10</a:t>
            </a:fld>
            <a:endParaRPr lang="en-US"/>
          </a:p>
        </p:txBody>
      </p:sp>
    </p:spTree>
    <p:extLst>
      <p:ext uri="{BB962C8B-B14F-4D97-AF65-F5344CB8AC3E}">
        <p14:creationId xmlns:p14="http://schemas.microsoft.com/office/powerpoint/2010/main" val="199068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C311AC-2314-DA50-9960-29BAAF8F1E3E}"/>
              </a:ext>
            </a:extLst>
          </p:cNvPr>
          <p:cNvSpPr>
            <a:spLocks noGrp="1"/>
          </p:cNvSpPr>
          <p:nvPr>
            <p:ph type="sldNum" sz="quarter" idx="12"/>
          </p:nvPr>
        </p:nvSpPr>
        <p:spPr/>
        <p:txBody>
          <a:bodyPr/>
          <a:lstStyle/>
          <a:p>
            <a:fld id="{196A61CA-0502-4EE4-9724-96EA822543E5}" type="slidenum">
              <a:rPr lang="en-US" smtClean="0"/>
              <a:pPr/>
              <a:t>2</a:t>
            </a:fld>
            <a:endParaRPr lang="en-US"/>
          </a:p>
        </p:txBody>
      </p:sp>
      <p:sp>
        <p:nvSpPr>
          <p:cNvPr id="2" name="Google Shape;151;p2">
            <a:extLst>
              <a:ext uri="{FF2B5EF4-FFF2-40B4-BE49-F238E27FC236}">
                <a16:creationId xmlns:a16="http://schemas.microsoft.com/office/drawing/2014/main" id="{594BD302-186D-CCED-504E-8460BB207322}"/>
              </a:ext>
            </a:extLst>
          </p:cNvPr>
          <p:cNvSpPr txBox="1">
            <a:spLocks noGrp="1"/>
          </p:cNvSpPr>
          <p:nvPr/>
        </p:nvSpPr>
        <p:spPr>
          <a:xfrm>
            <a:off x="414068" y="1586107"/>
            <a:ext cx="11307713" cy="47927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9pPr>
          </a:lstStyle>
          <a:p>
            <a:pPr marL="514350" indent="-285750">
              <a:lnSpc>
                <a:spcPct val="100000"/>
              </a:lnSpc>
              <a:buFont typeface="Wingdings"/>
              <a:buChar char="v"/>
            </a:pPr>
            <a:r>
              <a:rPr lang="en-US" sz="1800" dirty="0">
                <a:solidFill>
                  <a:srgbClr val="FFFFFF"/>
                </a:solidFill>
                <a:latin typeface="Arial"/>
                <a:cs typeface="Arial"/>
              </a:rPr>
              <a:t>Please submit your application for </a:t>
            </a:r>
            <a:r>
              <a:rPr lang="en-US" sz="1800" b="1" u="sng" dirty="0">
                <a:solidFill>
                  <a:srgbClr val="FFFFFF"/>
                </a:solidFill>
                <a:latin typeface="Arial"/>
                <a:cs typeface="Arial"/>
              </a:rPr>
              <a:t>only one award category</a:t>
            </a:r>
            <a:r>
              <a:rPr lang="en-US" sz="1800" dirty="0">
                <a:solidFill>
                  <a:srgbClr val="FFFFFF"/>
                </a:solidFill>
                <a:latin typeface="Arial"/>
                <a:cs typeface="Arial"/>
              </a:rPr>
              <a:t> that </a:t>
            </a:r>
            <a:r>
              <a:rPr lang="en-US" sz="1800" b="1" u="sng" dirty="0">
                <a:solidFill>
                  <a:srgbClr val="FFFFFF"/>
                </a:solidFill>
                <a:latin typeface="Arial"/>
                <a:cs typeface="Arial"/>
              </a:rPr>
              <a:t>best</a:t>
            </a:r>
            <a:r>
              <a:rPr lang="en-US" sz="1800" dirty="0">
                <a:solidFill>
                  <a:srgbClr val="FFFFFF"/>
                </a:solidFill>
                <a:latin typeface="Arial"/>
                <a:cs typeface="Arial"/>
              </a:rPr>
              <a:t> reflects your efforts for 2024.</a:t>
            </a:r>
            <a:br>
              <a:rPr lang="en-US" sz="1800" dirty="0">
                <a:solidFill>
                  <a:srgbClr val="FFFFFF"/>
                </a:solidFill>
                <a:latin typeface="Arial"/>
                <a:cs typeface="Arial"/>
              </a:rPr>
            </a:br>
            <a:endParaRPr lang="en-US" sz="1050">
              <a:solidFill>
                <a:srgbClr val="FFFFFF"/>
              </a:solidFill>
              <a:latin typeface="Arial"/>
              <a:cs typeface="Arial"/>
            </a:endParaRPr>
          </a:p>
          <a:p>
            <a:pPr marL="514350" indent="-285750">
              <a:lnSpc>
                <a:spcPct val="100000"/>
              </a:lnSpc>
              <a:buFont typeface="Wingdings"/>
              <a:buChar char="v"/>
            </a:pPr>
            <a:r>
              <a:rPr lang="en-US" sz="1800" dirty="0">
                <a:solidFill>
                  <a:srgbClr val="FFFFFF"/>
                </a:solidFill>
                <a:latin typeface="Arial"/>
                <a:cs typeface="Arial"/>
              </a:rPr>
              <a:t>Nominees will be evaluated solely on the criteria listed for each Transitions</a:t>
            </a:r>
            <a:r>
              <a:rPr lang="en-US" sz="1800" baseline="30000" dirty="0">
                <a:solidFill>
                  <a:srgbClr val="FFFFFF"/>
                </a:solidFill>
                <a:latin typeface="Arial"/>
                <a:cs typeface="Arial"/>
              </a:rPr>
              <a:t>® </a:t>
            </a:r>
            <a:r>
              <a:rPr lang="en-US" sz="1800" dirty="0">
                <a:solidFill>
                  <a:srgbClr val="FFFFFF"/>
                </a:solidFill>
                <a:latin typeface="Arial"/>
                <a:cs typeface="Arial"/>
              </a:rPr>
              <a:t>Innovation Award.</a:t>
            </a:r>
          </a:p>
          <a:p>
            <a:pPr marL="1028700" lvl="1" indent="-285750">
              <a:lnSpc>
                <a:spcPct val="100000"/>
              </a:lnSpc>
              <a:buFont typeface="Arial"/>
              <a:buChar char="•"/>
            </a:pPr>
            <a:r>
              <a:rPr lang="en-US" sz="1800" dirty="0">
                <a:solidFill>
                  <a:srgbClr val="FFFFFF"/>
                </a:solidFill>
                <a:latin typeface="Arial"/>
                <a:cs typeface="Arial"/>
              </a:rPr>
              <a:t>Focus your submission on the following values: Innovation, Service (Diversity, Equity &amp; Inclusion, and Sustainability), Education and Quality. </a:t>
            </a:r>
            <a:endParaRPr lang="en-US" sz="1800" dirty="0"/>
          </a:p>
          <a:p>
            <a:pPr marL="1028700" lvl="1" indent="-285750">
              <a:lnSpc>
                <a:spcPct val="100000"/>
              </a:lnSpc>
              <a:buFont typeface="Arial"/>
              <a:buChar char="•"/>
            </a:pPr>
            <a:r>
              <a:rPr lang="en-US" sz="1800" dirty="0">
                <a:solidFill>
                  <a:srgbClr val="FFFFFF"/>
                </a:solidFill>
                <a:latin typeface="Arial"/>
                <a:cs typeface="Arial"/>
              </a:rPr>
              <a:t>In evaluating nominees:</a:t>
            </a:r>
            <a:endParaRPr lang="en-US" sz="1800"/>
          </a:p>
          <a:p>
            <a:pPr marL="1485900" lvl="2" indent="-285750">
              <a:lnSpc>
                <a:spcPct val="100000"/>
              </a:lnSpc>
              <a:buFont typeface="Arial"/>
              <a:buChar char="•"/>
            </a:pPr>
            <a:r>
              <a:rPr lang="en-US" sz="1800" dirty="0">
                <a:solidFill>
                  <a:srgbClr val="FFFFFF"/>
                </a:solidFill>
                <a:latin typeface="Arial"/>
                <a:cs typeface="Arial"/>
              </a:rPr>
              <a:t>Transitions will give </a:t>
            </a:r>
            <a:r>
              <a:rPr lang="en-US" sz="1800" b="1" u="sng" dirty="0">
                <a:solidFill>
                  <a:srgbClr val="FFFFFF"/>
                </a:solidFill>
                <a:latin typeface="Arial"/>
                <a:cs typeface="Arial"/>
              </a:rPr>
              <a:t>no consideration to the volume or value of past, current, or anticipated business generated (sales)</a:t>
            </a:r>
            <a:r>
              <a:rPr lang="en-US" sz="1800" dirty="0">
                <a:solidFill>
                  <a:srgbClr val="FFFFFF"/>
                </a:solidFill>
                <a:latin typeface="Arial"/>
                <a:cs typeface="Arial"/>
              </a:rPr>
              <a:t> by the nominee for Transitions or any of its affiliates.</a:t>
            </a:r>
            <a:br>
              <a:rPr lang="en-US" sz="1800" dirty="0">
                <a:solidFill>
                  <a:srgbClr val="FFFFFF"/>
                </a:solidFill>
                <a:latin typeface="Arial"/>
                <a:cs typeface="Arial"/>
              </a:rPr>
            </a:br>
            <a:endParaRPr lang="en-US" sz="900">
              <a:solidFill>
                <a:srgbClr val="FFFFFF"/>
              </a:solidFill>
              <a:latin typeface="Arial"/>
              <a:cs typeface="Arial"/>
            </a:endParaRPr>
          </a:p>
          <a:p>
            <a:pPr marL="495300" indent="-285750">
              <a:lnSpc>
                <a:spcPct val="100000"/>
              </a:lnSpc>
              <a:buFont typeface="Wingdings"/>
              <a:buChar char="v"/>
            </a:pPr>
            <a:r>
              <a:rPr lang="en-US" sz="1800" dirty="0">
                <a:solidFill>
                  <a:srgbClr val="FFFFFF"/>
                </a:solidFill>
                <a:latin typeface="Arial"/>
                <a:cs typeface="Arial"/>
              </a:rPr>
              <a:t>Try to keep your submission to 10 slides.</a:t>
            </a:r>
            <a:br>
              <a:rPr lang="en-US" sz="1800" dirty="0">
                <a:solidFill>
                  <a:srgbClr val="FFFFFF"/>
                </a:solidFill>
                <a:latin typeface="Arial"/>
                <a:cs typeface="Arial"/>
              </a:rPr>
            </a:br>
            <a:endParaRPr lang="en-US" sz="800">
              <a:solidFill>
                <a:srgbClr val="FFFFFF"/>
              </a:solidFill>
              <a:latin typeface="Arial"/>
              <a:cs typeface="Arial"/>
            </a:endParaRPr>
          </a:p>
          <a:p>
            <a:pPr marL="495300" indent="-285750">
              <a:lnSpc>
                <a:spcPct val="100000"/>
              </a:lnSpc>
              <a:buFont typeface="Wingdings"/>
              <a:buChar char="v"/>
            </a:pPr>
            <a:r>
              <a:rPr lang="en-US" sz="1800" b="1" dirty="0">
                <a:solidFill>
                  <a:srgbClr val="FF0000"/>
                </a:solidFill>
                <a:highlight>
                  <a:srgbClr val="FFFF00"/>
                </a:highlight>
                <a:latin typeface="Arial"/>
                <a:cs typeface="Arial"/>
              </a:rPr>
              <a:t>HIGHLIGHT</a:t>
            </a:r>
            <a:r>
              <a:rPr lang="en-US" sz="1800" dirty="0">
                <a:solidFill>
                  <a:srgbClr val="FF0000"/>
                </a:solidFill>
                <a:latin typeface="Arial"/>
                <a:cs typeface="Arial"/>
              </a:rPr>
              <a:t> </a:t>
            </a:r>
            <a:r>
              <a:rPr lang="en-US" sz="1800" dirty="0">
                <a:solidFill>
                  <a:srgbClr val="FFFFFF"/>
                </a:solidFill>
                <a:latin typeface="Arial"/>
                <a:cs typeface="Arial"/>
              </a:rPr>
              <a:t>areas that you want the judges to pay particular attention to. </a:t>
            </a:r>
            <a:br>
              <a:rPr lang="en-US" sz="1800" dirty="0">
                <a:solidFill>
                  <a:srgbClr val="FFFFFF"/>
                </a:solidFill>
                <a:latin typeface="Arial"/>
                <a:cs typeface="Arial"/>
              </a:rPr>
            </a:br>
            <a:endParaRPr lang="en-US" sz="800">
              <a:solidFill>
                <a:srgbClr val="FFFFFF"/>
              </a:solidFill>
              <a:latin typeface="Arial"/>
              <a:cs typeface="Arial"/>
            </a:endParaRPr>
          </a:p>
          <a:p>
            <a:pPr marL="495300" indent="-285750">
              <a:lnSpc>
                <a:spcPct val="100000"/>
              </a:lnSpc>
              <a:buFont typeface="Wingdings"/>
              <a:buChar char="v"/>
            </a:pPr>
            <a:r>
              <a:rPr lang="en-US" sz="1800" dirty="0">
                <a:solidFill>
                  <a:schemeClr val="tx1"/>
                </a:solidFill>
                <a:latin typeface="Arial"/>
                <a:cs typeface="Arial"/>
              </a:rPr>
              <a:t>Leverage the "💡 </a:t>
            </a:r>
            <a:r>
              <a:rPr lang="en-US" sz="1800" b="1" dirty="0">
                <a:solidFill>
                  <a:schemeClr val="tx1"/>
                </a:solidFill>
                <a:latin typeface="Arial"/>
                <a:cs typeface="Arial"/>
              </a:rPr>
              <a:t>THOUGHT STARTERS"</a:t>
            </a:r>
            <a:r>
              <a:rPr lang="en-US" sz="1800" dirty="0">
                <a:solidFill>
                  <a:schemeClr val="tx1"/>
                </a:solidFill>
                <a:latin typeface="Arial"/>
                <a:cs typeface="Arial"/>
              </a:rPr>
              <a:t> to help communicate your efforts.</a:t>
            </a:r>
            <a:br>
              <a:rPr lang="en-US" sz="1800" dirty="0">
                <a:solidFill>
                  <a:schemeClr val="tx1"/>
                </a:solidFill>
                <a:latin typeface="Arial"/>
                <a:cs typeface="Arial"/>
              </a:rPr>
            </a:br>
            <a:endParaRPr lang="en-US" sz="800">
              <a:solidFill>
                <a:schemeClr val="tx1"/>
              </a:solidFill>
              <a:latin typeface="Arial"/>
              <a:cs typeface="Arial"/>
            </a:endParaRPr>
          </a:p>
          <a:p>
            <a:pPr marL="495300" indent="-285750">
              <a:lnSpc>
                <a:spcPct val="100000"/>
              </a:lnSpc>
              <a:buFont typeface="Wingdings"/>
              <a:buChar char="v"/>
            </a:pPr>
            <a:r>
              <a:rPr lang="en-US" sz="1800" dirty="0">
                <a:solidFill>
                  <a:srgbClr val="FFFFFF"/>
                </a:solidFill>
                <a:latin typeface="Arial"/>
                <a:cs typeface="Arial"/>
              </a:rPr>
              <a:t>Show visuals of your efforts and impact.</a:t>
            </a:r>
            <a:endParaRPr lang="en-US" dirty="0"/>
          </a:p>
        </p:txBody>
      </p:sp>
      <p:sp>
        <p:nvSpPr>
          <p:cNvPr id="4" name="Google Shape;152;p2">
            <a:extLst>
              <a:ext uri="{FF2B5EF4-FFF2-40B4-BE49-F238E27FC236}">
                <a16:creationId xmlns:a16="http://schemas.microsoft.com/office/drawing/2014/main" id="{9718ECAC-8994-7317-1C61-9770392B2328}"/>
              </a:ext>
            </a:extLst>
          </p:cNvPr>
          <p:cNvSpPr txBox="1">
            <a:spLocks noGrp="1"/>
          </p:cNvSpPr>
          <p:nvPr/>
        </p:nvSpPr>
        <p:spPr>
          <a:xfrm>
            <a:off x="414792" y="365125"/>
            <a:ext cx="6683736" cy="9772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33333"/>
              </a:buClr>
              <a:buSzPts val="3200"/>
              <a:buFont typeface="Century Gothic"/>
              <a:buNone/>
              <a:defRPr sz="3200" b="0" i="0" u="none" strike="noStrike" cap="none">
                <a:solidFill>
                  <a:srgbClr val="333333"/>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9pPr>
          </a:lstStyle>
          <a:p>
            <a:r>
              <a:rPr lang="en-US" sz="4400" b="1" dirty="0">
                <a:solidFill>
                  <a:srgbClr val="FFFFFF"/>
                </a:solidFill>
                <a:latin typeface="Arial"/>
                <a:cs typeface="Arial"/>
              </a:rPr>
              <a:t>KEY TIPS</a:t>
            </a:r>
            <a:r>
              <a:rPr lang="en-US" sz="3600" b="1" dirty="0">
                <a:solidFill>
                  <a:srgbClr val="FFFFFF"/>
                </a:solidFill>
                <a:latin typeface="Arial"/>
                <a:cs typeface="Arial"/>
              </a:rPr>
              <a:t> </a:t>
            </a:r>
            <a:r>
              <a:rPr lang="en-US" sz="2400" dirty="0">
                <a:solidFill>
                  <a:srgbClr val="FFFFFF"/>
                </a:solidFill>
                <a:latin typeface="Arial"/>
                <a:cs typeface="Arial"/>
              </a:rPr>
              <a:t>ON YOUR SUBMISSION:</a:t>
            </a:r>
            <a:endParaRPr lang="en-US" sz="2400"/>
          </a:p>
        </p:txBody>
      </p:sp>
    </p:spTree>
    <p:extLst>
      <p:ext uri="{BB962C8B-B14F-4D97-AF65-F5344CB8AC3E}">
        <p14:creationId xmlns:p14="http://schemas.microsoft.com/office/powerpoint/2010/main" val="183795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a:latin typeface="Arial"/>
                <a:cs typeface="Arial"/>
              </a:rPr>
              <a:t>SUBMISSION </a:t>
            </a:r>
            <a:r>
              <a:rPr lang="en-US" sz="4400" dirty="0">
                <a:latin typeface="Arial"/>
                <a:cs typeface="Arial"/>
              </a:rPr>
              <a:t>CHECKLIST</a:t>
            </a:r>
            <a:endParaRPr lang="en-US" dirty="0"/>
          </a:p>
        </p:txBody>
      </p:sp>
      <p:sp>
        <p:nvSpPr>
          <p:cNvPr id="7" name="Subtitle 6">
            <a:extLst>
              <a:ext uri="{FF2B5EF4-FFF2-40B4-BE49-F238E27FC236}">
                <a16:creationId xmlns:a16="http://schemas.microsoft.com/office/drawing/2014/main" id="{881F227A-8F1F-E570-192E-99BB65CF2D04}"/>
              </a:ext>
            </a:extLst>
          </p:cNvPr>
          <p:cNvSpPr>
            <a:spLocks noGrp="1"/>
          </p:cNvSpPr>
          <p:nvPr>
            <p:ph type="subTitle" idx="1"/>
          </p:nvPr>
        </p:nvSpPr>
        <p:spPr>
          <a:xfrm>
            <a:off x="1189486" y="4028194"/>
            <a:ext cx="5284312" cy="1085849"/>
          </a:xfrm>
        </p:spPr>
        <p:txBody>
          <a:bodyPr vert="horz" lIns="91440" tIns="45720" rIns="91440" bIns="45720" rtlCol="0" anchor="t">
            <a:noAutofit/>
          </a:bodyPr>
          <a:lstStyle/>
          <a:p>
            <a:r>
              <a:rPr lang="en-US" sz="2000" dirty="0">
                <a:latin typeface="Arial"/>
                <a:cs typeface="Arial"/>
              </a:rPr>
              <a:t>REMINDER:</a:t>
            </a:r>
            <a:r>
              <a:rPr lang="en-US" sz="2000" b="0" dirty="0">
                <a:latin typeface="Arial"/>
                <a:cs typeface="Arial"/>
              </a:rPr>
              <a:t> Deadline to complete and submit your application is: </a:t>
            </a:r>
            <a:endParaRPr lang="en-US" dirty="0"/>
          </a:p>
          <a:p>
            <a:r>
              <a:rPr lang="en-US" sz="2000" dirty="0">
                <a:solidFill>
                  <a:srgbClr val="FF0000"/>
                </a:solidFill>
                <a:highlight>
                  <a:srgbClr val="FFFF00"/>
                </a:highlight>
                <a:latin typeface="Arial"/>
                <a:cs typeface="Arial"/>
              </a:rPr>
              <a:t>December 6, 2024</a:t>
            </a:r>
            <a:r>
              <a:rPr lang="en-US" sz="2000" b="0" dirty="0">
                <a:solidFill>
                  <a:srgbClr val="FF0000"/>
                </a:solidFill>
                <a:highlight>
                  <a:srgbClr val="FFFF00"/>
                </a:highlight>
                <a:latin typeface="Arial"/>
                <a:cs typeface="Arial"/>
              </a:rPr>
              <a:t>!</a:t>
            </a:r>
            <a:endParaRPr lang="en-US">
              <a:solidFill>
                <a:srgbClr val="FF0000"/>
              </a:solidFill>
              <a:highlight>
                <a:srgbClr val="FFFF00"/>
              </a:highlight>
            </a:endParaRPr>
          </a:p>
          <a:p>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A45E7A2-CEA6-370C-17BE-DD84EEAB0404}"/>
              </a:ext>
            </a:extLst>
          </p:cNvPr>
          <p:cNvSpPr>
            <a:spLocks noGrp="1"/>
          </p:cNvSpPr>
          <p:nvPr>
            <p:ph type="sldNum" sz="quarter" idx="12"/>
          </p:nvPr>
        </p:nvSpPr>
        <p:spPr/>
        <p:txBody>
          <a:bodyPr/>
          <a:lstStyle/>
          <a:p>
            <a:fld id="{196A61CA-0502-4EE4-9724-96EA822543E5}" type="slidenum">
              <a:rPr lang="en-US" smtClean="0"/>
              <a:pPr/>
              <a:t>3</a:t>
            </a:fld>
            <a:endParaRPr lang="en-US"/>
          </a:p>
        </p:txBody>
      </p:sp>
      <p:sp>
        <p:nvSpPr>
          <p:cNvPr id="8" name="Text Placeholder 7">
            <a:extLst>
              <a:ext uri="{FF2B5EF4-FFF2-40B4-BE49-F238E27FC236}">
                <a16:creationId xmlns:a16="http://schemas.microsoft.com/office/drawing/2014/main" id="{3EA7E6D4-6713-AED9-4EBF-CA6FFCD6F81F}"/>
              </a:ext>
            </a:extLst>
          </p:cNvPr>
          <p:cNvSpPr>
            <a:spLocks noGrp="1"/>
          </p:cNvSpPr>
          <p:nvPr>
            <p:ph type="body" sz="quarter" idx="13"/>
          </p:nvPr>
        </p:nvSpPr>
        <p:spPr>
          <a:xfrm>
            <a:off x="6747782" y="1098096"/>
            <a:ext cx="5105400" cy="4948238"/>
          </a:xfrm>
        </p:spPr>
        <p:txBody>
          <a:bodyPr vert="horz" lIns="91440" tIns="45720" rIns="91440" bIns="45720" rtlCol="0" anchor="t">
            <a:noAutofit/>
          </a:bodyPr>
          <a:lstStyle/>
          <a:p>
            <a:pPr marL="342900" indent="-342900">
              <a:buFont typeface="Wingdings" panose="020B0604020202020204" pitchFamily="34" charset="0"/>
              <a:buChar char="q"/>
            </a:pPr>
            <a:r>
              <a:rPr lang="en-US" sz="1800" dirty="0">
                <a:latin typeface="Arial"/>
                <a:cs typeface="Arial"/>
              </a:rPr>
              <a:t>Ensure this submission template is complete with your innovative and impressive efforts/impact!</a:t>
            </a:r>
            <a:br>
              <a:rPr lang="en-US" sz="1800" dirty="0">
                <a:latin typeface="Arial"/>
                <a:cs typeface="Arial"/>
              </a:rPr>
            </a:br>
            <a:r>
              <a:rPr lang="en-US" sz="1800" dirty="0">
                <a:latin typeface="Arial"/>
                <a:cs typeface="Arial"/>
              </a:rPr>
              <a:t> </a:t>
            </a:r>
          </a:p>
          <a:p>
            <a:pPr marL="342900" indent="-342900">
              <a:buFont typeface="Wingdings" panose="020B0604020202020204" pitchFamily="34" charset="0"/>
              <a:buChar char="q"/>
            </a:pPr>
            <a:r>
              <a:rPr lang="en-US" sz="1800" dirty="0">
                <a:latin typeface="Arial"/>
                <a:cs typeface="Arial"/>
              </a:rPr>
              <a:t>Complete the form on </a:t>
            </a:r>
            <a:r>
              <a:rPr lang="en-US" sz="1800" dirty="0">
                <a:latin typeface="Arial"/>
                <a:cs typeface="Arial"/>
                <a:hlinkClick r:id="rId2"/>
              </a:rPr>
              <a:t>www.TransitionsPRO.com/Awards</a:t>
            </a:r>
            <a:br>
              <a:rPr lang="en-US" sz="1800" dirty="0">
                <a:latin typeface="Arial"/>
                <a:cs typeface="Arial"/>
              </a:rPr>
            </a:br>
            <a:endParaRPr lang="en-US" sz="1800"/>
          </a:p>
          <a:p>
            <a:pPr marL="342900" indent="-342900">
              <a:buFont typeface="Wingdings" panose="020B0604020202020204" pitchFamily="34" charset="0"/>
              <a:buChar char="q"/>
            </a:pPr>
            <a:r>
              <a:rPr lang="en-US" sz="1800" dirty="0">
                <a:latin typeface="Arial"/>
                <a:cs typeface="Arial"/>
              </a:rPr>
              <a:t>Attached this completed PPT to your application form.</a:t>
            </a:r>
            <a:br>
              <a:rPr lang="en-US" sz="1800" dirty="0">
                <a:latin typeface="Arial"/>
                <a:cs typeface="Arial"/>
              </a:rPr>
            </a:br>
            <a:endParaRPr lang="en-US" sz="1800" dirty="0">
              <a:latin typeface="Arial"/>
              <a:cs typeface="Arial"/>
            </a:endParaRPr>
          </a:p>
          <a:p>
            <a:pPr marL="342900" indent="-342900">
              <a:buFont typeface="Wingdings" panose="020B0604020202020204" pitchFamily="34" charset="0"/>
              <a:buChar char="q"/>
            </a:pPr>
            <a:r>
              <a:rPr lang="en-US" sz="1800" dirty="0">
                <a:latin typeface="Arial"/>
                <a:cs typeface="Arial"/>
              </a:rPr>
              <a:t>Complete the </a:t>
            </a:r>
            <a:r>
              <a:rPr lang="en-US" sz="1800" dirty="0">
                <a:latin typeface="Arial"/>
                <a:cs typeface="Arial"/>
                <a:hlinkClick r:id="rId3"/>
              </a:rPr>
              <a:t>VideoAsk submission</a:t>
            </a:r>
            <a:r>
              <a:rPr lang="en-US" sz="1800" dirty="0">
                <a:latin typeface="Arial"/>
                <a:cs typeface="Arial"/>
              </a:rPr>
              <a:t> as outlined on: </a:t>
            </a:r>
            <a:r>
              <a:rPr lang="en-US" sz="1800" dirty="0">
                <a:latin typeface="Arial"/>
                <a:cs typeface="Arial"/>
                <a:hlinkClick r:id="rId4"/>
              </a:rPr>
              <a:t>www.TransitionsPRO.com/Awards</a:t>
            </a:r>
          </a:p>
          <a:p>
            <a:pPr marL="342900" indent="-342900">
              <a:buFont typeface="Wingdings" panose="020B0604020202020204" pitchFamily="34" charset="0"/>
              <a:buChar char="q"/>
            </a:pPr>
            <a:endParaRPr lang="en-US" dirty="0">
              <a:latin typeface="Arial"/>
              <a:cs typeface="Arial"/>
            </a:endParaRPr>
          </a:p>
        </p:txBody>
      </p:sp>
    </p:spTree>
    <p:extLst>
      <p:ext uri="{BB962C8B-B14F-4D97-AF65-F5344CB8AC3E}">
        <p14:creationId xmlns:p14="http://schemas.microsoft.com/office/powerpoint/2010/main" val="7555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cs typeface="Arial"/>
              </a:rPr>
              <a:t>introduction</a:t>
            </a:r>
            <a:endParaRPr lang="en-US" b="1">
              <a:solidFill>
                <a:srgbClr val="000000"/>
              </a:solidFill>
              <a:latin typeface="Arial" panose="020B0604020202020204" pitchFamily="34" charset="0"/>
            </a:endParaRPr>
          </a:p>
        </p:txBody>
      </p:sp>
      <p:sp>
        <p:nvSpPr>
          <p:cNvPr id="4" name="Content Placeholder 3">
            <a:extLst>
              <a:ext uri="{FF2B5EF4-FFF2-40B4-BE49-F238E27FC236}">
                <a16:creationId xmlns:a16="http://schemas.microsoft.com/office/drawing/2014/main" id="{378536BC-4C08-C1BF-AEE9-162FCA6D2DAC}"/>
              </a:ext>
            </a:extLst>
          </p:cNvPr>
          <p:cNvSpPr>
            <a:spLocks noGrp="1"/>
          </p:cNvSpPr>
          <p:nvPr>
            <p:ph idx="1"/>
          </p:nvPr>
        </p:nvSpPr>
        <p:spPr/>
        <p:txBody>
          <a:bodyPr vert="horz" lIns="91440" tIns="45720" rIns="91440" bIns="45720" rtlCol="0" anchor="t">
            <a:noAutofit/>
          </a:bodyPr>
          <a:lstStyle/>
          <a:p>
            <a:pPr marL="0" indent="0">
              <a:buNone/>
            </a:pPr>
            <a:r>
              <a:rPr lang="en-US" sz="2400" b="1" dirty="0">
                <a:latin typeface="Arial"/>
                <a:cs typeface="Arial"/>
              </a:rPr>
              <a:t>Tell us about yourself! </a:t>
            </a:r>
            <a:endParaRPr lang="en-US" sz="2400" b="1">
              <a:latin typeface="Arial"/>
              <a:cs typeface="Arial"/>
            </a:endParaRPr>
          </a:p>
          <a:p>
            <a:pPr lvl="2" indent="-112395"/>
            <a:r>
              <a:rPr lang="en-US" sz="1100" dirty="0">
                <a:latin typeface="Arial"/>
                <a:cs typeface="Arial"/>
              </a:rPr>
              <a:t>Please provide a brief company or Individual background</a:t>
            </a:r>
            <a:endParaRPr lang="en-US" sz="1100" b="0" dirty="0">
              <a:latin typeface="Arial"/>
              <a:cs typeface="Arial"/>
            </a:endParaRPr>
          </a:p>
          <a:p>
            <a:pPr lvl="2" indent="-112395"/>
            <a:r>
              <a:rPr lang="en-US" sz="1100" dirty="0">
                <a:latin typeface="Arial"/>
                <a:cs typeface="Arial"/>
              </a:rPr>
              <a:t>Incorporate your logo (as applicable) </a:t>
            </a:r>
            <a:endParaRPr lang="en-US" sz="1100" b="0" dirty="0">
              <a:latin typeface="Arial"/>
              <a:cs typeface="Arial"/>
            </a:endParaRPr>
          </a:p>
          <a:p>
            <a:pPr lvl="2" indent="-112395"/>
            <a:r>
              <a:rPr lang="en-US" sz="1100" dirty="0">
                <a:latin typeface="Arial"/>
                <a:cs typeface="Arial"/>
              </a:rPr>
              <a:t>Share team photos</a:t>
            </a:r>
          </a:p>
          <a:p>
            <a:pPr marL="173355" lvl="2" indent="0">
              <a:buNone/>
            </a:pPr>
            <a:endParaRPr lang="en-US" sz="2000" dirty="0">
              <a:latin typeface="Arial"/>
              <a:cs typeface="Arial"/>
            </a:endParaRPr>
          </a:p>
        </p:txBody>
      </p:sp>
      <p:sp>
        <p:nvSpPr>
          <p:cNvPr id="3" name="Slide Number Placeholder 2">
            <a:extLst>
              <a:ext uri="{FF2B5EF4-FFF2-40B4-BE49-F238E27FC236}">
                <a16:creationId xmlns:a16="http://schemas.microsoft.com/office/drawing/2014/main" id="{E4473528-016A-5209-6418-F0CD5707FDD0}"/>
              </a:ext>
            </a:extLst>
          </p:cNvPr>
          <p:cNvSpPr>
            <a:spLocks noGrp="1"/>
          </p:cNvSpPr>
          <p:nvPr>
            <p:ph type="sldNum" sz="quarter" idx="12"/>
          </p:nvPr>
        </p:nvSpPr>
        <p:spPr/>
        <p:txBody>
          <a:bodyPr/>
          <a:lstStyle/>
          <a:p>
            <a:fld id="{196A61CA-0502-4EE4-9724-96EA822543E5}" type="slidenum">
              <a:rPr lang="en-US" smtClean="0"/>
              <a:pPr/>
              <a:t>4</a:t>
            </a:fld>
            <a:endParaRPr lang="en-US"/>
          </a:p>
        </p:txBody>
      </p:sp>
    </p:spTree>
    <p:extLst>
      <p:ext uri="{BB962C8B-B14F-4D97-AF65-F5344CB8AC3E}">
        <p14:creationId xmlns:p14="http://schemas.microsoft.com/office/powerpoint/2010/main" val="186064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21630F-77BD-AD75-A7F7-7DA3D6E4930D}"/>
              </a:ext>
            </a:extLst>
          </p:cNvPr>
          <p:cNvSpPr>
            <a:spLocks noGrp="1"/>
          </p:cNvSpPr>
          <p:nvPr>
            <p:ph idx="1"/>
          </p:nvPr>
        </p:nvSpPr>
        <p:spPr>
          <a:xfrm>
            <a:off x="450493" y="1349829"/>
            <a:ext cx="11089004" cy="5116285"/>
          </a:xfrm>
        </p:spPr>
        <p:txBody>
          <a:bodyPr vert="horz" lIns="91440" tIns="45720" rIns="91440" bIns="45720" rtlCol="0" anchor="t">
            <a:noAutofit/>
          </a:bodyPr>
          <a:lstStyle/>
          <a:p>
            <a:pPr marL="0" indent="0">
              <a:buNone/>
            </a:pPr>
            <a:r>
              <a:rPr lang="en-US" sz="1600" dirty="0">
                <a:solidFill>
                  <a:srgbClr val="1F1F1F"/>
                </a:solidFill>
                <a:latin typeface="Arial"/>
                <a:cs typeface="Arial"/>
              </a:rPr>
              <a:t>💡 </a:t>
            </a:r>
            <a:r>
              <a:rPr lang="en-US" sz="1400" b="1" dirty="0">
                <a:latin typeface="Aptos"/>
                <a:cs typeface="Arial"/>
              </a:rPr>
              <a:t>THOUGHT STARTERS |</a:t>
            </a:r>
            <a:endParaRPr lang="en-US" sz="1400" dirty="0">
              <a:solidFill>
                <a:srgbClr val="000000"/>
              </a:solidFill>
              <a:latin typeface="Aptos"/>
              <a:cs typeface="Arial"/>
            </a:endParaRPr>
          </a:p>
          <a:p>
            <a:pPr marL="171450" indent="-171450"/>
            <a:r>
              <a:rPr lang="en-US" sz="1100" dirty="0">
                <a:latin typeface="Arial"/>
                <a:cs typeface="Arial"/>
              </a:rPr>
              <a:t>What innovative idea/plan/strategy did you incorporate this year? </a:t>
            </a:r>
          </a:p>
          <a:p>
            <a:pPr marL="171450" indent="-171450"/>
            <a:r>
              <a:rPr lang="en-US" sz="1100" dirty="0">
                <a:latin typeface="Arial"/>
                <a:cs typeface="Arial"/>
              </a:rPr>
              <a:t>Was</a:t>
            </a:r>
            <a:r>
              <a:rPr lang="en-US" sz="1100" b="0" dirty="0">
                <a:latin typeface="Arial"/>
                <a:cs typeface="Arial"/>
              </a:rPr>
              <a:t> </a:t>
            </a:r>
            <a:r>
              <a:rPr lang="en-US" sz="1100" dirty="0">
                <a:latin typeface="Arial"/>
                <a:cs typeface="Arial"/>
              </a:rPr>
              <a:t>your innovative idea or plan focused on any of the following: </a:t>
            </a:r>
            <a:r>
              <a:rPr lang="en-US" sz="1100" i="1" dirty="0">
                <a:latin typeface="Arial"/>
                <a:cs typeface="Arial"/>
              </a:rPr>
              <a:t>(</a:t>
            </a:r>
            <a:r>
              <a:rPr lang="en-US" sz="1100" b="1" i="1" dirty="0">
                <a:latin typeface="Arial"/>
                <a:cs typeface="Arial"/>
              </a:rPr>
              <a:t>PRO TIP:</a:t>
            </a:r>
            <a:r>
              <a:rPr lang="en-US" sz="1100" i="1" dirty="0">
                <a:latin typeface="Arial"/>
                <a:cs typeface="Arial"/>
              </a:rPr>
              <a:t> Maybe it's more than one!)</a:t>
            </a:r>
            <a:endParaRPr lang="en-US" sz="1100" i="1">
              <a:latin typeface="Arial"/>
              <a:cs typeface="Arial"/>
            </a:endParaRPr>
          </a:p>
          <a:p>
            <a:pPr lvl="2" indent="-112395"/>
            <a:r>
              <a:rPr lang="en-US" sz="1100" dirty="0">
                <a:latin typeface="Arial"/>
                <a:cs typeface="Arial"/>
              </a:rPr>
              <a:t>Product, Store</a:t>
            </a:r>
            <a:r>
              <a:rPr lang="en-US" sz="1100" b="0" dirty="0">
                <a:latin typeface="Arial"/>
                <a:cs typeface="Arial"/>
              </a:rPr>
              <a:t> </a:t>
            </a:r>
            <a:r>
              <a:rPr lang="en-US" sz="1100" dirty="0">
                <a:latin typeface="Arial"/>
                <a:cs typeface="Arial"/>
              </a:rPr>
              <a:t>merchandising, Training + Education, Patient</a:t>
            </a:r>
            <a:r>
              <a:rPr lang="en-US" sz="1100" b="0" dirty="0">
                <a:latin typeface="Arial"/>
                <a:cs typeface="Arial"/>
              </a:rPr>
              <a:t> </a:t>
            </a:r>
            <a:r>
              <a:rPr lang="en-US" sz="1100" dirty="0">
                <a:latin typeface="Arial"/>
                <a:cs typeface="Arial"/>
              </a:rPr>
              <a:t>Experience, Strategic</a:t>
            </a:r>
            <a:r>
              <a:rPr lang="en-US" sz="1100" b="0" dirty="0">
                <a:latin typeface="Arial"/>
                <a:cs typeface="Arial"/>
              </a:rPr>
              <a:t> and creative marketing program</a:t>
            </a:r>
            <a:r>
              <a:rPr lang="en-US" sz="1100" dirty="0">
                <a:latin typeface="Arial"/>
                <a:cs typeface="Arial"/>
              </a:rPr>
              <a:t>(s)</a:t>
            </a:r>
            <a:r>
              <a:rPr lang="en-US" sz="1100" b="0" dirty="0">
                <a:latin typeface="Arial"/>
                <a:cs typeface="Arial"/>
              </a:rPr>
              <a:t> or promotion</a:t>
            </a:r>
            <a:r>
              <a:rPr lang="en-US" sz="1100" dirty="0">
                <a:latin typeface="Arial"/>
                <a:cs typeface="Arial"/>
              </a:rPr>
              <a:t>(s)</a:t>
            </a:r>
            <a:endParaRPr lang="en-US" sz="1100" b="0">
              <a:latin typeface="Arial"/>
            </a:endParaRPr>
          </a:p>
          <a:p>
            <a:pPr marL="171450" indent="-171450"/>
            <a:r>
              <a:rPr lang="en-US" sz="1100" dirty="0">
                <a:latin typeface="Arial"/>
                <a:cs typeface="Arial"/>
              </a:rPr>
              <a:t>What problem did this innovation aim to solve, and why is it significant? </a:t>
            </a:r>
          </a:p>
          <a:p>
            <a:pPr marL="171450" indent="-171450"/>
            <a:r>
              <a:rPr lang="en-US" sz="1100" dirty="0">
                <a:latin typeface="Arial"/>
                <a:cs typeface="Arial"/>
              </a:rPr>
              <a:t>How has this innovation improved the experience or outcomes for patients, fellow eyecare professionals, or the optical industry as a whole?</a:t>
            </a:r>
          </a:p>
          <a:p>
            <a:pPr marL="172720" indent="-172720"/>
            <a:endParaRPr lang="en-US" sz="1100" dirty="0"/>
          </a:p>
        </p:txBody>
      </p:sp>
      <p:sp>
        <p:nvSpPr>
          <p:cNvPr id="3" name="Slide Number Placeholder 2">
            <a:extLst>
              <a:ext uri="{FF2B5EF4-FFF2-40B4-BE49-F238E27FC236}">
                <a16:creationId xmlns:a16="http://schemas.microsoft.com/office/drawing/2014/main" id="{B0075557-D2E5-A561-4E86-63AD0CE8B9A5}"/>
              </a:ext>
            </a:extLst>
          </p:cNvPr>
          <p:cNvSpPr>
            <a:spLocks noGrp="1"/>
          </p:cNvSpPr>
          <p:nvPr>
            <p:ph type="sldNum" sz="quarter" idx="12"/>
          </p:nvPr>
        </p:nvSpPr>
        <p:spPr/>
        <p:txBody>
          <a:bodyPr/>
          <a:lstStyle/>
          <a:p>
            <a:fld id="{196A61CA-0502-4EE4-9724-96EA822543E5}" type="slidenum">
              <a:rPr lang="en-US" smtClean="0"/>
              <a:pPr/>
              <a:t>5</a:t>
            </a:fld>
            <a:endParaRPr lang="en-US"/>
          </a:p>
        </p:txBody>
      </p:sp>
      <p:sp>
        <p:nvSpPr>
          <p:cNvPr id="6" name="Title 5">
            <a:extLst>
              <a:ext uri="{FF2B5EF4-FFF2-40B4-BE49-F238E27FC236}">
                <a16:creationId xmlns:a16="http://schemas.microsoft.com/office/drawing/2014/main" id="{7EC5EF13-E869-D87F-5497-3B31AC0BABD4}"/>
              </a:ext>
            </a:extLst>
          </p:cNvPr>
          <p:cNvSpPr>
            <a:spLocks noGrp="1"/>
          </p:cNvSpPr>
          <p:nvPr>
            <p:ph type="title"/>
          </p:nvPr>
        </p:nvSpPr>
        <p:spPr/>
        <p:txBody>
          <a:bodyPr/>
          <a:lstStyle/>
          <a:p>
            <a:r>
              <a:rPr lang="en-US" b="1" dirty="0">
                <a:latin typeface="Arial"/>
                <a:cs typeface="Arial"/>
              </a:rPr>
              <a:t>innovation</a:t>
            </a:r>
            <a:endParaRPr lang="en-US" b="1"/>
          </a:p>
        </p:txBody>
      </p:sp>
    </p:spTree>
    <p:extLst>
      <p:ext uri="{BB962C8B-B14F-4D97-AF65-F5344CB8AC3E}">
        <p14:creationId xmlns:p14="http://schemas.microsoft.com/office/powerpoint/2010/main" val="39049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cs typeface="Arial"/>
              </a:rPr>
              <a:t>service</a:t>
            </a:r>
            <a:endParaRPr lang="en-US" b="1"/>
          </a:p>
        </p:txBody>
      </p:sp>
      <p:sp>
        <p:nvSpPr>
          <p:cNvPr id="5" name="Content Placeholder 4">
            <a:extLst>
              <a:ext uri="{FF2B5EF4-FFF2-40B4-BE49-F238E27FC236}">
                <a16:creationId xmlns:a16="http://schemas.microsoft.com/office/drawing/2014/main" id="{6C919656-61A9-8E67-EAE3-5107A2765A20}"/>
              </a:ext>
            </a:extLst>
          </p:cNvPr>
          <p:cNvSpPr>
            <a:spLocks noGrp="1"/>
          </p:cNvSpPr>
          <p:nvPr>
            <p:ph idx="1"/>
          </p:nvPr>
        </p:nvSpPr>
        <p:spPr/>
        <p:txBody>
          <a:bodyPr vert="horz" lIns="91440" tIns="45720" rIns="91440" bIns="45720" rtlCol="0" anchor="t">
            <a:noAutofit/>
          </a:bodyPr>
          <a:lstStyle/>
          <a:p>
            <a:pPr marL="0" indent="0">
              <a:buNone/>
            </a:pPr>
            <a:r>
              <a:rPr lang="en-US" sz="1600" dirty="0">
                <a:solidFill>
                  <a:srgbClr val="1F1F1F"/>
                </a:solidFill>
                <a:latin typeface="Arial"/>
                <a:cs typeface="Arial"/>
              </a:rPr>
              <a:t>💡 </a:t>
            </a:r>
            <a:r>
              <a:rPr lang="en-US" sz="1400" b="1" dirty="0">
                <a:latin typeface="Aptos"/>
                <a:cs typeface="Arial"/>
              </a:rPr>
              <a:t>THOUGHT STARTERS |</a:t>
            </a:r>
            <a:endParaRPr lang="en-US" dirty="0"/>
          </a:p>
          <a:p>
            <a:pPr marL="172720" indent="-172720"/>
            <a:r>
              <a:rPr lang="en-US" sz="1100" dirty="0">
                <a:latin typeface="Arial"/>
                <a:cs typeface="Arial"/>
              </a:rPr>
              <a:t>What diversity, equity and inclusion efforts have you implemented this year?</a:t>
            </a:r>
            <a:endParaRPr lang="en-US" sz="1100">
              <a:latin typeface="Arial"/>
            </a:endParaRPr>
          </a:p>
          <a:p>
            <a:pPr marL="172720" indent="-172720"/>
            <a:r>
              <a:rPr lang="en-US" sz="1100" dirty="0">
                <a:latin typeface="Arial"/>
                <a:cs typeface="Arial"/>
              </a:rPr>
              <a:t>What steps have you taken to ensure your practice is inclusive and accessible to patients from diverse backgrounds, including different socioeconomic statuses, ethnicities, and languages?</a:t>
            </a:r>
            <a:endParaRPr lang="en-US" sz="1100">
              <a:latin typeface="Arial"/>
              <a:cs typeface="Arial"/>
            </a:endParaRPr>
          </a:p>
          <a:p>
            <a:pPr marL="172720" indent="-172720"/>
            <a:r>
              <a:rPr lang="en-US" sz="1100" dirty="0">
                <a:latin typeface="Arial"/>
                <a:cs typeface="Arial"/>
              </a:rPr>
              <a:t>How do you incorporate sustainability into the services you offer, such as using eco-friendly materials or reducing waste in your practice?</a:t>
            </a:r>
          </a:p>
          <a:p>
            <a:pPr marL="172720" indent="-172720"/>
            <a:r>
              <a:rPr lang="en-US" sz="1100" dirty="0">
                <a:latin typeface="Arial"/>
                <a:cs typeface="Arial"/>
              </a:rPr>
              <a:t>Have you supported or been involved with any public service programs?</a:t>
            </a:r>
          </a:p>
          <a:p>
            <a:pPr marL="172720" indent="-172720"/>
            <a:r>
              <a:rPr lang="en-US" sz="1100" dirty="0">
                <a:latin typeface="Arial"/>
                <a:cs typeface="Arial"/>
              </a:rPr>
              <a:t>How can sustainability initiatives in your practice also contribute to DE&amp;I goals, such as ensuring that eco-friendly products are affordable and accessible to all patient demographics?</a:t>
            </a:r>
          </a:p>
          <a:p>
            <a:pPr marL="172720" indent="-172720"/>
            <a:r>
              <a:rPr lang="en-US" sz="1100" dirty="0">
                <a:latin typeface="Arial"/>
                <a:cs typeface="Arial"/>
              </a:rPr>
              <a:t>How do you incorporate DE&amp;I training into your staff development programs, ensuring that all team members are aware of the importance of inclusion in providing exceptional service?</a:t>
            </a:r>
          </a:p>
          <a:p>
            <a:pPr marL="172720" indent="-172720"/>
            <a:endParaRPr lang="en-US" sz="1100" dirty="0"/>
          </a:p>
          <a:p>
            <a:pPr marL="172720" indent="-172720"/>
            <a:endParaRPr lang="en-US" sz="1100" dirty="0"/>
          </a:p>
        </p:txBody>
      </p:sp>
      <p:sp>
        <p:nvSpPr>
          <p:cNvPr id="3" name="Slide Number Placeholder 2">
            <a:extLst>
              <a:ext uri="{FF2B5EF4-FFF2-40B4-BE49-F238E27FC236}">
                <a16:creationId xmlns:a16="http://schemas.microsoft.com/office/drawing/2014/main" id="{A2357AF6-19D2-6967-D638-84B4A363B5A1}"/>
              </a:ext>
            </a:extLst>
          </p:cNvPr>
          <p:cNvSpPr>
            <a:spLocks noGrp="1"/>
          </p:cNvSpPr>
          <p:nvPr>
            <p:ph type="sldNum" sz="quarter" idx="12"/>
          </p:nvPr>
        </p:nvSpPr>
        <p:spPr/>
        <p:txBody>
          <a:bodyPr/>
          <a:lstStyle/>
          <a:p>
            <a:fld id="{196A61CA-0502-4EE4-9724-96EA822543E5}" type="slidenum">
              <a:rPr lang="en-US" smtClean="0"/>
              <a:pPr/>
              <a:t>6</a:t>
            </a:fld>
            <a:endParaRPr lang="en-US"/>
          </a:p>
        </p:txBody>
      </p:sp>
    </p:spTree>
    <p:extLst>
      <p:ext uri="{BB962C8B-B14F-4D97-AF65-F5344CB8AC3E}">
        <p14:creationId xmlns:p14="http://schemas.microsoft.com/office/powerpoint/2010/main" val="392537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cs typeface="Arial"/>
              </a:rPr>
              <a:t>education</a:t>
            </a:r>
            <a:endParaRPr lang="en-US" b="1" dirty="0"/>
          </a:p>
        </p:txBody>
      </p:sp>
      <p:sp>
        <p:nvSpPr>
          <p:cNvPr id="5" name="Content Placeholder 4">
            <a:extLst>
              <a:ext uri="{FF2B5EF4-FFF2-40B4-BE49-F238E27FC236}">
                <a16:creationId xmlns:a16="http://schemas.microsoft.com/office/drawing/2014/main" id="{6C919656-61A9-8E67-EAE3-5107A2765A20}"/>
              </a:ext>
            </a:extLst>
          </p:cNvPr>
          <p:cNvSpPr>
            <a:spLocks noGrp="1"/>
          </p:cNvSpPr>
          <p:nvPr>
            <p:ph idx="1"/>
          </p:nvPr>
        </p:nvSpPr>
        <p:spPr>
          <a:xfrm>
            <a:off x="449655" y="1371600"/>
            <a:ext cx="10727264" cy="4665784"/>
          </a:xfrm>
        </p:spPr>
        <p:txBody>
          <a:bodyPr vert="horz" lIns="91440" tIns="45720" rIns="91440" bIns="45720" rtlCol="0" anchor="t">
            <a:noAutofit/>
          </a:bodyPr>
          <a:lstStyle/>
          <a:p>
            <a:pPr marL="0" indent="0">
              <a:buNone/>
            </a:pPr>
            <a:r>
              <a:rPr lang="en-US" sz="1600" dirty="0">
                <a:solidFill>
                  <a:srgbClr val="1F1F1F"/>
                </a:solidFill>
                <a:latin typeface="Arial"/>
                <a:cs typeface="Arial"/>
              </a:rPr>
              <a:t>💡 </a:t>
            </a:r>
            <a:r>
              <a:rPr lang="en-US" sz="1400" b="1" dirty="0">
                <a:latin typeface="Aptos"/>
                <a:cs typeface="Arial"/>
              </a:rPr>
              <a:t>THOUGHT STARTERS |</a:t>
            </a:r>
            <a:endParaRPr lang="en-US" dirty="0"/>
          </a:p>
          <a:p>
            <a:pPr marL="172720" indent="-172720"/>
            <a:r>
              <a:rPr lang="en-US" sz="1100" dirty="0">
                <a:latin typeface="Arial"/>
                <a:cs typeface="Arial"/>
              </a:rPr>
              <a:t>What ongoing training programs do you have in place for you and/or your optical staff to keep them informed about the latest innovations in eye care?</a:t>
            </a:r>
          </a:p>
          <a:p>
            <a:pPr marL="172720" indent="-172720"/>
            <a:r>
              <a:rPr lang="en-US" sz="1100" dirty="0">
                <a:latin typeface="Arial"/>
                <a:cs typeface="Arial"/>
              </a:rPr>
              <a:t>How do you foster a culture of learning and development within your practice, ensuring that all team members are continually improving their skills?</a:t>
            </a:r>
          </a:p>
          <a:p>
            <a:pPr marL="172720" indent="-172720"/>
            <a:r>
              <a:rPr lang="en-US" sz="1100" dirty="0">
                <a:latin typeface="Arial"/>
                <a:cs typeface="Arial"/>
              </a:rPr>
              <a:t>What was the most innovative aspect of your efforts? How did it turn out?</a:t>
            </a:r>
          </a:p>
          <a:p>
            <a:pPr marL="172720" indent="-172720"/>
            <a:r>
              <a:rPr lang="en-US" sz="1100" dirty="0">
                <a:latin typeface="Arial"/>
                <a:cs typeface="Arial"/>
              </a:rPr>
              <a:t>How do you tailor patient education to different age groups or cultural backgrounds, ensuring it's relevant and engaging for everyone?</a:t>
            </a:r>
          </a:p>
          <a:p>
            <a:pPr marL="172720" indent="-172720"/>
            <a:r>
              <a:rPr lang="en-US" sz="1100" dirty="0">
                <a:latin typeface="Arial"/>
                <a:cs typeface="Arial"/>
              </a:rPr>
              <a:t>How do you incorporate digital tools (e.g., online training modules, webinars, virtual consultations) into your education strategies for both staff and patients?</a:t>
            </a:r>
          </a:p>
          <a:p>
            <a:pPr marL="172720" indent="-172720"/>
            <a:r>
              <a:rPr lang="en-US" sz="1100" dirty="0">
                <a:latin typeface="Arial"/>
                <a:cs typeface="Arial"/>
              </a:rPr>
              <a:t>How do you engage with your local community to raise awareness about the importance of eye health and vision care?</a:t>
            </a:r>
          </a:p>
          <a:p>
            <a:pPr marL="172720" indent="-172720"/>
            <a:r>
              <a:rPr lang="en-US" sz="1100" dirty="0">
                <a:latin typeface="Arial"/>
                <a:cs typeface="Arial"/>
              </a:rPr>
              <a:t>Did your efforts align with any of Transitions’ education programs (like the Transitions® Certification Program)? How?</a:t>
            </a:r>
          </a:p>
        </p:txBody>
      </p:sp>
      <p:sp>
        <p:nvSpPr>
          <p:cNvPr id="3" name="Slide Number Placeholder 2">
            <a:extLst>
              <a:ext uri="{FF2B5EF4-FFF2-40B4-BE49-F238E27FC236}">
                <a16:creationId xmlns:a16="http://schemas.microsoft.com/office/drawing/2014/main" id="{A2357AF6-19D2-6967-D638-84B4A363B5A1}"/>
              </a:ext>
            </a:extLst>
          </p:cNvPr>
          <p:cNvSpPr>
            <a:spLocks noGrp="1"/>
          </p:cNvSpPr>
          <p:nvPr>
            <p:ph type="sldNum" sz="quarter" idx="12"/>
          </p:nvPr>
        </p:nvSpPr>
        <p:spPr/>
        <p:txBody>
          <a:bodyPr/>
          <a:lstStyle/>
          <a:p>
            <a:fld id="{196A61CA-0502-4EE4-9724-96EA822543E5}" type="slidenum">
              <a:rPr lang="en-US" smtClean="0"/>
              <a:pPr/>
              <a:t>7</a:t>
            </a:fld>
            <a:endParaRPr lang="en-US"/>
          </a:p>
        </p:txBody>
      </p:sp>
    </p:spTree>
    <p:extLst>
      <p:ext uri="{BB962C8B-B14F-4D97-AF65-F5344CB8AC3E}">
        <p14:creationId xmlns:p14="http://schemas.microsoft.com/office/powerpoint/2010/main" val="88931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cs typeface="Arial"/>
              </a:rPr>
              <a:t>quality</a:t>
            </a:r>
            <a:endParaRPr lang="en-US" b="1"/>
          </a:p>
        </p:txBody>
      </p:sp>
      <p:sp>
        <p:nvSpPr>
          <p:cNvPr id="5" name="Content Placeholder 4">
            <a:extLst>
              <a:ext uri="{FF2B5EF4-FFF2-40B4-BE49-F238E27FC236}">
                <a16:creationId xmlns:a16="http://schemas.microsoft.com/office/drawing/2014/main" id="{6C919656-61A9-8E67-EAE3-5107A2765A20}"/>
              </a:ext>
            </a:extLst>
          </p:cNvPr>
          <p:cNvSpPr>
            <a:spLocks noGrp="1"/>
          </p:cNvSpPr>
          <p:nvPr>
            <p:ph idx="1"/>
          </p:nvPr>
        </p:nvSpPr>
        <p:spPr>
          <a:xfrm>
            <a:off x="449655" y="1371600"/>
            <a:ext cx="10504526" cy="3903784"/>
          </a:xfrm>
        </p:spPr>
        <p:txBody>
          <a:bodyPr vert="horz" lIns="91440" tIns="45720" rIns="91440" bIns="45720" rtlCol="0" anchor="t">
            <a:noAutofit/>
          </a:bodyPr>
          <a:lstStyle/>
          <a:p>
            <a:pPr marL="0" indent="0">
              <a:buNone/>
            </a:pPr>
            <a:r>
              <a:rPr lang="en-US" sz="1600" dirty="0">
                <a:solidFill>
                  <a:srgbClr val="1F1F1F"/>
                </a:solidFill>
                <a:latin typeface="Arial"/>
                <a:cs typeface="Arial"/>
              </a:rPr>
              <a:t>💡 </a:t>
            </a:r>
            <a:r>
              <a:rPr lang="en-US" sz="1400" b="1" dirty="0">
                <a:latin typeface="Aptos"/>
                <a:cs typeface="Arial"/>
              </a:rPr>
              <a:t>THOUGHT STARTERS |</a:t>
            </a:r>
            <a:endParaRPr lang="en-US" dirty="0"/>
          </a:p>
          <a:p>
            <a:pPr marL="172720" indent="-172720">
              <a:buFont typeface="Arial"/>
              <a:buChar char="•"/>
            </a:pPr>
            <a:r>
              <a:rPr lang="en-US" sz="1100" dirty="0">
                <a:latin typeface="Arial"/>
                <a:cs typeface="Arial"/>
              </a:rPr>
              <a:t>What specific metrics or benchmarks do you use to evaluate the quality of care provided in your practice?*</a:t>
            </a:r>
            <a:endParaRPr lang="en-US" dirty="0">
              <a:latin typeface="Arial"/>
              <a:cs typeface="Arial"/>
            </a:endParaRPr>
          </a:p>
          <a:p>
            <a:pPr marL="172720" indent="-172720">
              <a:buFont typeface="Arial"/>
              <a:buChar char="•"/>
            </a:pPr>
            <a:r>
              <a:rPr lang="en-US" sz="1100" dirty="0">
                <a:latin typeface="Helvetica"/>
                <a:cs typeface="Helvetica"/>
              </a:rPr>
              <a:t>How do you ensure quality care for your community and patients?</a:t>
            </a:r>
          </a:p>
          <a:p>
            <a:pPr marL="172720" indent="-172720">
              <a:buFont typeface="Arial"/>
              <a:buChar char="•"/>
            </a:pPr>
            <a:r>
              <a:rPr lang="en-US" sz="1100" dirty="0">
                <a:latin typeface="Arial"/>
                <a:cs typeface="Arial"/>
              </a:rPr>
              <a:t>How do you assess patient satisfaction, and what role does patient feedback play in determining the quality of care you provide?</a:t>
            </a:r>
          </a:p>
          <a:p>
            <a:pPr marL="172720" indent="-172720">
              <a:buFont typeface="Arial"/>
              <a:buChar char="•"/>
            </a:pPr>
            <a:r>
              <a:rPr lang="en-US" sz="1100" dirty="0">
                <a:latin typeface="Arial"/>
                <a:cs typeface="Arial"/>
              </a:rPr>
              <a:t>What steps do you take to create a comfortable and supportive environment for patients, especially those with complex needs or anxiety about eye care?</a:t>
            </a:r>
          </a:p>
          <a:p>
            <a:pPr marL="172720" indent="-172720">
              <a:buFont typeface="Arial"/>
              <a:buChar char="•"/>
            </a:pPr>
            <a:r>
              <a:rPr lang="en-US" sz="1100" dirty="0">
                <a:latin typeface="Arial"/>
                <a:cs typeface="Arial"/>
              </a:rPr>
              <a:t>How do you incorporate patient education into your practice to ensure that patients understand their conditions, treatment options, and the importance of follow-up care?</a:t>
            </a:r>
          </a:p>
          <a:p>
            <a:pPr marL="0" indent="0">
              <a:buNone/>
            </a:pPr>
            <a:endParaRPr lang="en-US" sz="2000" b="1" dirty="0">
              <a:latin typeface="Aptos"/>
              <a:cs typeface="Arial"/>
            </a:endParaRPr>
          </a:p>
        </p:txBody>
      </p:sp>
      <p:sp>
        <p:nvSpPr>
          <p:cNvPr id="3" name="Slide Number Placeholder 2">
            <a:extLst>
              <a:ext uri="{FF2B5EF4-FFF2-40B4-BE49-F238E27FC236}">
                <a16:creationId xmlns:a16="http://schemas.microsoft.com/office/drawing/2014/main" id="{A2357AF6-19D2-6967-D638-84B4A363B5A1}"/>
              </a:ext>
            </a:extLst>
          </p:cNvPr>
          <p:cNvSpPr>
            <a:spLocks noGrp="1"/>
          </p:cNvSpPr>
          <p:nvPr>
            <p:ph type="sldNum" sz="quarter" idx="12"/>
          </p:nvPr>
        </p:nvSpPr>
        <p:spPr/>
        <p:txBody>
          <a:bodyPr/>
          <a:lstStyle/>
          <a:p>
            <a:fld id="{196A61CA-0502-4EE4-9724-96EA822543E5}" type="slidenum">
              <a:rPr lang="en-US" smtClean="0"/>
              <a:pPr/>
              <a:t>8</a:t>
            </a:fld>
            <a:endParaRPr lang="en-US"/>
          </a:p>
        </p:txBody>
      </p:sp>
      <p:sp>
        <p:nvSpPr>
          <p:cNvPr id="6" name="Google Shape;205;p11">
            <a:extLst>
              <a:ext uri="{FF2B5EF4-FFF2-40B4-BE49-F238E27FC236}">
                <a16:creationId xmlns:a16="http://schemas.microsoft.com/office/drawing/2014/main" id="{7C200516-34B5-A3D6-A8CD-4F611DEAD552}"/>
              </a:ext>
            </a:extLst>
          </p:cNvPr>
          <p:cNvSpPr txBox="1"/>
          <p:nvPr/>
        </p:nvSpPr>
        <p:spPr>
          <a:xfrm>
            <a:off x="415141" y="5403002"/>
            <a:ext cx="11353800" cy="106436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ts val="1000"/>
              </a:spcBef>
            </a:pPr>
            <a:r>
              <a:rPr lang="en-US" sz="1200" b="1" i="1" dirty="0">
                <a:solidFill>
                  <a:schemeClr val="bg1"/>
                </a:solidFill>
                <a:ea typeface="Century Gothic"/>
                <a:sym typeface="Century Gothic"/>
              </a:rPr>
              <a:t>*Important To Note: </a:t>
            </a:r>
            <a:endParaRPr lang="en-US" sz="1200" i="1" dirty="0">
              <a:solidFill>
                <a:schemeClr val="bg1"/>
              </a:solidFill>
              <a:ea typeface="Century Gothic"/>
            </a:endParaRPr>
          </a:p>
          <a:p>
            <a:pPr>
              <a:lnSpc>
                <a:spcPct val="90000"/>
              </a:lnSpc>
              <a:spcBef>
                <a:spcPts val="1000"/>
              </a:spcBef>
            </a:pPr>
            <a:r>
              <a:rPr lang="en-US" sz="1100" i="1" dirty="0">
                <a:solidFill>
                  <a:schemeClr val="bg1"/>
                </a:solidFill>
              </a:rPr>
              <a:t>Nominees will be evaluated solely on the criteria listed for each Transitions Innovation Award. In evaluating nominees, Transitions will give no consideration to the volume or value of past, current, or anticipated business (sales) generated by the nominee for Transitions or any of its affiliates. Similarly, selection as a Transitions Innovation Award finalist or winner does not impose any obligation to purchase, order, arrange for, or recommend any products or services from Transitions or any of its affiliates.​</a:t>
            </a:r>
            <a:endParaRPr sz="1100" i="1">
              <a:solidFill>
                <a:schemeClr val="bg1"/>
              </a:solidFill>
            </a:endParaRPr>
          </a:p>
        </p:txBody>
      </p:sp>
    </p:spTree>
    <p:extLst>
      <p:ext uri="{BB962C8B-B14F-4D97-AF65-F5344CB8AC3E}">
        <p14:creationId xmlns:p14="http://schemas.microsoft.com/office/powerpoint/2010/main" val="1384347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DDA50C-7318-B8CF-F322-038E2089B51A}"/>
              </a:ext>
            </a:extLst>
          </p:cNvPr>
          <p:cNvSpPr>
            <a:spLocks noGrp="1"/>
          </p:cNvSpPr>
          <p:nvPr>
            <p:ph type="sldNum" sz="quarter" idx="12"/>
          </p:nvPr>
        </p:nvSpPr>
        <p:spPr/>
        <p:txBody>
          <a:bodyPr/>
          <a:lstStyle/>
          <a:p>
            <a:fld id="{196A61CA-0502-4EE4-9724-96EA822543E5}" type="slidenum">
              <a:rPr lang="en-US" smtClean="0"/>
              <a:pPr/>
              <a:t>9</a:t>
            </a:fld>
            <a:endParaRPr lang="en-US"/>
          </a:p>
        </p:txBody>
      </p:sp>
      <p:sp>
        <p:nvSpPr>
          <p:cNvPr id="2" name="TextBox 1">
            <a:extLst>
              <a:ext uri="{FF2B5EF4-FFF2-40B4-BE49-F238E27FC236}">
                <a16:creationId xmlns:a16="http://schemas.microsoft.com/office/drawing/2014/main" id="{064A6D2A-2201-09D3-7347-8B88F90352FC}"/>
              </a:ext>
            </a:extLst>
          </p:cNvPr>
          <p:cNvSpPr txBox="1"/>
          <p:nvPr/>
        </p:nvSpPr>
        <p:spPr>
          <a:xfrm>
            <a:off x="323222" y="456362"/>
            <a:ext cx="48181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latin typeface="Arial"/>
                <a:cs typeface="Arial"/>
              </a:rPr>
              <a:t>KEY</a:t>
            </a:r>
            <a:r>
              <a:rPr lang="en-US" sz="3200" dirty="0">
                <a:latin typeface="Arial"/>
                <a:cs typeface="Arial"/>
              </a:rPr>
              <a:t> </a:t>
            </a:r>
            <a:r>
              <a:rPr lang="en-US" sz="2400" dirty="0">
                <a:latin typeface="Arial"/>
                <a:cs typeface="Arial"/>
              </a:rPr>
              <a:t>TAKEWAYS ON A PAGE</a:t>
            </a:r>
            <a:endParaRPr lang="en-US" sz="1200" dirty="0">
              <a:latin typeface="Aptos"/>
              <a:cs typeface="Arial"/>
            </a:endParaRPr>
          </a:p>
        </p:txBody>
      </p:sp>
      <p:sp>
        <p:nvSpPr>
          <p:cNvPr id="5" name="TextBox 4">
            <a:extLst>
              <a:ext uri="{FF2B5EF4-FFF2-40B4-BE49-F238E27FC236}">
                <a16:creationId xmlns:a16="http://schemas.microsoft.com/office/drawing/2014/main" id="{5D858ABA-3924-6712-120F-EFDEF344A970}"/>
              </a:ext>
            </a:extLst>
          </p:cNvPr>
          <p:cNvSpPr txBox="1"/>
          <p:nvPr/>
        </p:nvSpPr>
        <p:spPr>
          <a:xfrm>
            <a:off x="355878" y="1414304"/>
            <a:ext cx="59829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mn-lt"/>
                <a:cs typeface="+mn-lt"/>
              </a:rPr>
              <a:t>Thank you for sharing your impressive accomplishments for 2024! If you had to highlight the top five efforts that</a:t>
            </a:r>
            <a:endParaRPr lang="en-US" dirty="0"/>
          </a:p>
          <a:p>
            <a:r>
              <a:rPr lang="en-US" dirty="0">
                <a:latin typeface="Arial"/>
                <a:ea typeface="+mn-lt"/>
                <a:cs typeface="+mn-lt"/>
              </a:rPr>
              <a:t>the judges absolutely need to know about, </a:t>
            </a:r>
            <a:endParaRPr lang="en-US" dirty="0">
              <a:latin typeface="Trade Gothic Next Light"/>
              <a:ea typeface="+mn-lt"/>
              <a:cs typeface="+mn-lt"/>
            </a:endParaRPr>
          </a:p>
          <a:p>
            <a:r>
              <a:rPr lang="en-US" dirty="0">
                <a:latin typeface="Arial"/>
                <a:ea typeface="+mn-lt"/>
                <a:cs typeface="+mn-lt"/>
              </a:rPr>
              <a:t>what would they be?</a:t>
            </a:r>
            <a:endParaRPr lang="en-US"/>
          </a:p>
        </p:txBody>
      </p:sp>
      <p:sp>
        <p:nvSpPr>
          <p:cNvPr id="6" name="TextBox 5">
            <a:extLst>
              <a:ext uri="{FF2B5EF4-FFF2-40B4-BE49-F238E27FC236}">
                <a16:creationId xmlns:a16="http://schemas.microsoft.com/office/drawing/2014/main" id="{8A3B5AE6-A72C-84AE-B32A-F22C8EE9AF69}"/>
              </a:ext>
            </a:extLst>
          </p:cNvPr>
          <p:cNvSpPr txBox="1"/>
          <p:nvPr/>
        </p:nvSpPr>
        <p:spPr>
          <a:xfrm>
            <a:off x="355878" y="2851218"/>
            <a:ext cx="5384241"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latin typeface="Arial"/>
                <a:cs typeface="Arial"/>
              </a:rPr>
              <a:t>1.</a:t>
            </a:r>
            <a:endParaRPr lang="en-US" sz="2400" b="1" dirty="0"/>
          </a:p>
          <a:p>
            <a:pPr>
              <a:lnSpc>
                <a:spcPct val="150000"/>
              </a:lnSpc>
            </a:pPr>
            <a:r>
              <a:rPr lang="en-US" sz="2400" b="1" dirty="0">
                <a:latin typeface="Arial"/>
                <a:cs typeface="Arial"/>
              </a:rPr>
              <a:t>2.</a:t>
            </a:r>
          </a:p>
          <a:p>
            <a:pPr>
              <a:lnSpc>
                <a:spcPct val="150000"/>
              </a:lnSpc>
            </a:pPr>
            <a:r>
              <a:rPr lang="en-US" sz="2400" b="1" dirty="0">
                <a:latin typeface="Arial"/>
                <a:cs typeface="Arial"/>
              </a:rPr>
              <a:t>3.</a:t>
            </a:r>
          </a:p>
          <a:p>
            <a:pPr>
              <a:lnSpc>
                <a:spcPct val="150000"/>
              </a:lnSpc>
            </a:pPr>
            <a:r>
              <a:rPr lang="en-US" sz="2400" b="1" dirty="0">
                <a:latin typeface="Arial"/>
                <a:cs typeface="Arial"/>
              </a:rPr>
              <a:t>4.</a:t>
            </a:r>
          </a:p>
          <a:p>
            <a:pPr>
              <a:lnSpc>
                <a:spcPct val="150000"/>
              </a:lnSpc>
            </a:pPr>
            <a:r>
              <a:rPr lang="en-US" sz="2400" b="1" dirty="0">
                <a:latin typeface="Arial"/>
                <a:cs typeface="Arial"/>
              </a:rPr>
              <a:t>5.</a:t>
            </a:r>
            <a:endParaRPr lang="en-US" sz="2800" b="1" dirty="0">
              <a:latin typeface="Arial"/>
              <a:cs typeface="Arial"/>
            </a:endParaRPr>
          </a:p>
        </p:txBody>
      </p:sp>
    </p:spTree>
    <p:extLst>
      <p:ext uri="{BB962C8B-B14F-4D97-AF65-F5344CB8AC3E}">
        <p14:creationId xmlns:p14="http://schemas.microsoft.com/office/powerpoint/2010/main" val="813383554"/>
      </p:ext>
    </p:extLst>
  </p:cSld>
  <p:clrMapOvr>
    <a:masterClrMapping/>
  </p:clrMapOvr>
</p:sld>
</file>

<file path=ppt/theme/theme1.xml><?xml version="1.0" encoding="utf-8"?>
<a:theme xmlns:a="http://schemas.openxmlformats.org/drawingml/2006/main" name="PortalVTI">
  <a:themeElements>
    <a:clrScheme name="Transitions_2024_template">
      <a:dk1>
        <a:srgbClr val="000000"/>
      </a:dk1>
      <a:lt1>
        <a:srgbClr val="FFFFFF"/>
      </a:lt1>
      <a:dk2>
        <a:srgbClr val="595959"/>
      </a:dk2>
      <a:lt2>
        <a:srgbClr val="EEEEED"/>
      </a:lt2>
      <a:accent1>
        <a:srgbClr val="4184F4"/>
      </a:accent1>
      <a:accent2>
        <a:srgbClr val="212121"/>
      </a:accent2>
      <a:accent3>
        <a:srgbClr val="788F9C"/>
      </a:accent3>
      <a:accent4>
        <a:srgbClr val="FEAB3F"/>
      </a:accent4>
      <a:accent5>
        <a:srgbClr val="0097A7"/>
      </a:accent5>
      <a:accent6>
        <a:srgbClr val="EEFF40"/>
      </a:accent6>
      <a:hlink>
        <a:srgbClr val="1F855C"/>
      </a:hlink>
      <a:folHlink>
        <a:srgbClr val="227390"/>
      </a:folHlink>
    </a:clrScheme>
    <a:fontScheme name="PortalVTI">
      <a:majorFont>
        <a:latin typeface="Trade Gothic Next Cond"/>
        <a:ea typeface=""/>
        <a:cs typeface=""/>
      </a:majorFont>
      <a:minorFont>
        <a:latin typeface="Trade Gothic Next Light"/>
        <a:ea typeface=""/>
        <a:cs typeface=""/>
      </a:minorFont>
    </a:fontScheme>
    <a:fmtScheme name="Portal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E3A4BB4D-5227-4A6D-99D3-DBAB0FE4C68F}" vid="{BE515EFD-5A7A-4BFE-BE06-A21DB8499C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348efc-aadc-495e-ba83-0af04dffbefa" xsi:nil="true"/>
    <lcf76f155ced4ddcb4097134ff3c332f xmlns="338e5f52-3800-41fb-acb0-a5e17c46a14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23103BB9843D44FA9EB20BE80A6A302" ma:contentTypeVersion="15" ma:contentTypeDescription="Creare un nuovo documento." ma:contentTypeScope="" ma:versionID="fb526c37b5971f7ef8d734fb790f583e">
  <xsd:schema xmlns:xsd="http://www.w3.org/2001/XMLSchema" xmlns:xs="http://www.w3.org/2001/XMLSchema" xmlns:p="http://schemas.microsoft.com/office/2006/metadata/properties" xmlns:ns2="338e5f52-3800-41fb-acb0-a5e17c46a14f" xmlns:ns3="d8348efc-aadc-495e-ba83-0af04dffbefa" targetNamespace="http://schemas.microsoft.com/office/2006/metadata/properties" ma:root="true" ma:fieldsID="1135a814a84294bbf89a0e9307156466" ns2:_="" ns3:_="">
    <xsd:import namespace="338e5f52-3800-41fb-acb0-a5e17c46a14f"/>
    <xsd:import namespace="d8348efc-aadc-495e-ba83-0af04dffbe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e5f52-3800-41fb-acb0-a5e17c46a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 immagine" ma:readOnly="false" ma:fieldId="{5cf76f15-5ced-4ddc-b409-7134ff3c332f}" ma:taxonomyMulti="true" ma:sspId="029e37f2-6469-464b-a75a-0b705c5d6e2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348efc-aadc-495e-ba83-0af04dffbefa"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element name="TaxCatchAll" ma:index="17" nillable="true" ma:displayName="Taxonomy Catch All Column" ma:hidden="true" ma:list="{f3584bde-422d-48ed-b043-adee3c53ff8e}" ma:internalName="TaxCatchAll" ma:showField="CatchAllData" ma:web="d8348efc-aadc-495e-ba83-0af04dffbe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5411F9-627E-4159-9BC3-305B71D4E340}">
  <ds:schemaRefs>
    <ds:schemaRef ds:uri="b7a27ce2-4884-4a00-b07f-b6cc9864eb19"/>
    <ds:schemaRef ds:uri="cda94a1a-8fea-40aa-bc9c-9aac9500c9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8348efc-aadc-495e-ba83-0af04dffbefa"/>
    <ds:schemaRef ds:uri="338e5f52-3800-41fb-acb0-a5e17c46a14f"/>
  </ds:schemaRefs>
</ds:datastoreItem>
</file>

<file path=customXml/itemProps2.xml><?xml version="1.0" encoding="utf-8"?>
<ds:datastoreItem xmlns:ds="http://schemas.openxmlformats.org/officeDocument/2006/customXml" ds:itemID="{5A1EA2BE-263A-46B6-93D2-56E646FFB1DB}">
  <ds:schemaRefs>
    <ds:schemaRef ds:uri="http://schemas.microsoft.com/sharepoint/v3/contenttype/forms"/>
  </ds:schemaRefs>
</ds:datastoreItem>
</file>

<file path=customXml/itemProps3.xml><?xml version="1.0" encoding="utf-8"?>
<ds:datastoreItem xmlns:ds="http://schemas.openxmlformats.org/officeDocument/2006/customXml" ds:itemID="{C8FD5549-5BA5-40F9-AA94-635CE34A28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8e5f52-3800-41fb-acb0-a5e17c46a14f"/>
    <ds:schemaRef ds:uri="d8348efc-aadc-495e-ba83-0af04dffbe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PortalVTI</vt:lpstr>
      <vt:lpstr>PowerPoint Presentation</vt:lpstr>
      <vt:lpstr>PowerPoint Presentation</vt:lpstr>
      <vt:lpstr>SUBMISSION CHECKLIST</vt:lpstr>
      <vt:lpstr>introduction</vt:lpstr>
      <vt:lpstr>innovation</vt:lpstr>
      <vt:lpstr>service</vt:lpstr>
      <vt:lpstr>education</vt:lpstr>
      <vt:lpstr>quality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454</cp:revision>
  <dcterms:created xsi:type="dcterms:W3CDTF">2024-07-23T19:27:56Z</dcterms:created>
  <dcterms:modified xsi:type="dcterms:W3CDTF">2024-11-07T21:54:24Z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9a4386-74b9-4603-ae20-950a659f9b6e_Enabled">
    <vt:lpwstr>true</vt:lpwstr>
  </property>
  <property fmtid="{D5CDD505-2E9C-101B-9397-08002B2CF9AE}" pid="3" name="MSIP_Label_2e9a4386-74b9-4603-ae20-950a659f9b6e_SetDate">
    <vt:lpwstr>2024-07-23T19:28:00Z</vt:lpwstr>
  </property>
  <property fmtid="{D5CDD505-2E9C-101B-9397-08002B2CF9AE}" pid="4" name="MSIP_Label_2e9a4386-74b9-4603-ae20-950a659f9b6e_Method">
    <vt:lpwstr>Standard</vt:lpwstr>
  </property>
  <property fmtid="{D5CDD505-2E9C-101B-9397-08002B2CF9AE}" pid="5" name="MSIP_Label_2e9a4386-74b9-4603-ae20-950a659f9b6e_Name">
    <vt:lpwstr>Internal Use Only</vt:lpwstr>
  </property>
  <property fmtid="{D5CDD505-2E9C-101B-9397-08002B2CF9AE}" pid="6" name="MSIP_Label_2e9a4386-74b9-4603-ae20-950a659f9b6e_SiteId">
    <vt:lpwstr>c7d1a8f7-0546-4a0c-8cf5-3ddaebf97d51</vt:lpwstr>
  </property>
  <property fmtid="{D5CDD505-2E9C-101B-9397-08002B2CF9AE}" pid="7" name="MSIP_Label_2e9a4386-74b9-4603-ae20-950a659f9b6e_ActionId">
    <vt:lpwstr>9251e329-fa98-4c64-86a5-d5aeec2a601d</vt:lpwstr>
  </property>
  <property fmtid="{D5CDD505-2E9C-101B-9397-08002B2CF9AE}" pid="8" name="MSIP_Label_2e9a4386-74b9-4603-ae20-950a659f9b6e_ContentBits">
    <vt:lpwstr>0</vt:lpwstr>
  </property>
  <property fmtid="{D5CDD505-2E9C-101B-9397-08002B2CF9AE}" pid="9" name="ContentTypeId">
    <vt:lpwstr>0x010100223103BB9843D44FA9EB20BE80A6A302</vt:lpwstr>
  </property>
  <property fmtid="{D5CDD505-2E9C-101B-9397-08002B2CF9AE}" pid="10" name="MediaServiceImageTags">
    <vt:lpwstr/>
  </property>
</Properties>
</file>